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33"/>
  </p:notesMasterIdLst>
  <p:sldIdLst>
    <p:sldId id="256" r:id="rId2"/>
    <p:sldId id="257" r:id="rId3"/>
    <p:sldId id="258" r:id="rId4"/>
    <p:sldId id="259" r:id="rId5"/>
    <p:sldId id="260" r:id="rId6"/>
    <p:sldId id="261" r:id="rId7"/>
    <p:sldId id="262" r:id="rId8"/>
    <p:sldId id="263" r:id="rId9"/>
    <p:sldId id="264" r:id="rId10"/>
    <p:sldId id="265" r:id="rId11"/>
    <p:sldId id="267" r:id="rId12"/>
    <p:sldId id="268" r:id="rId13"/>
    <p:sldId id="269" r:id="rId14"/>
    <p:sldId id="270" r:id="rId15"/>
    <p:sldId id="271" r:id="rId16"/>
    <p:sldId id="273" r:id="rId17"/>
    <p:sldId id="274" r:id="rId18"/>
    <p:sldId id="275" r:id="rId19"/>
    <p:sldId id="276" r:id="rId20"/>
    <p:sldId id="277" r:id="rId21"/>
    <p:sldId id="278" r:id="rId22"/>
    <p:sldId id="279" r:id="rId23"/>
    <p:sldId id="280" r:id="rId24"/>
    <p:sldId id="287" r:id="rId25"/>
    <p:sldId id="288" r:id="rId26"/>
    <p:sldId id="289" r:id="rId27"/>
    <p:sldId id="290" r:id="rId28"/>
    <p:sldId id="291" r:id="rId29"/>
    <p:sldId id="292" r:id="rId30"/>
    <p:sldId id="293" r:id="rId31"/>
    <p:sldId id="294" r:id="rId32"/>
  </p:sldIdLst>
  <p:sldSz cx="9144000" cy="5143500" type="screen16x9"/>
  <p:notesSz cx="6858000" cy="9144000"/>
  <p:embeddedFontLst>
    <p:embeddedFont>
      <p:font typeface="Helvetica Neue" panose="020B0604020202020204" charset="0"/>
      <p:regular r:id="rId34"/>
      <p:bold r:id="rId35"/>
      <p:italic r:id="rId36"/>
      <p:boldItalic r:id="rId37"/>
    </p:embeddedFont>
    <p:embeddedFont>
      <p:font typeface="Merriweather Sans" panose="020B0604020202020204" charset="0"/>
      <p:regular r:id="rId38"/>
      <p:bold r:id="rId39"/>
      <p:italic r:id="rId40"/>
      <p:boldItalic r:id="rId41"/>
    </p:embeddedFont>
    <p:embeddedFont>
      <p:font typeface="Raleway" panose="020B0604020202020204" charset="0"/>
      <p:regular r:id="rId42"/>
      <p:bold r:id="rId43"/>
      <p:italic r:id="rId44"/>
      <p:boldItalic r:id="rId45"/>
    </p:embeddedFont>
    <p:embeddedFont>
      <p:font typeface="Lato" panose="020B0604020202020204" charset="0"/>
      <p:regular r:id="rId46"/>
      <p:bold r:id="rId47"/>
      <p:italic r:id="rId48"/>
      <p:boldItalic r:id="rId4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2" d="100"/>
          <a:sy n="92" d="100"/>
        </p:scale>
        <p:origin x="756"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1.fntdata"/><Relationship Id="rId42" Type="http://schemas.openxmlformats.org/officeDocument/2006/relationships/font" Target="fonts/font9.fntdata"/><Relationship Id="rId47" Type="http://schemas.openxmlformats.org/officeDocument/2006/relationships/font" Target="fonts/font14.fntdata"/><Relationship Id="rId50"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font" Target="fonts/font5.fntdata"/><Relationship Id="rId46" Type="http://schemas.openxmlformats.org/officeDocument/2006/relationships/font" Target="fonts/font13.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4.fntdata"/><Relationship Id="rId40" Type="http://schemas.openxmlformats.org/officeDocument/2006/relationships/font" Target="fonts/font7.fntdata"/><Relationship Id="rId45" Type="http://schemas.openxmlformats.org/officeDocument/2006/relationships/font" Target="fonts/font12.fntdata"/><Relationship Id="rId53"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3.fntdata"/><Relationship Id="rId49" Type="http://schemas.openxmlformats.org/officeDocument/2006/relationships/font" Target="fonts/font1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1.fntdata"/><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2.fntdata"/><Relationship Id="rId43" Type="http://schemas.openxmlformats.org/officeDocument/2006/relationships/font" Target="fonts/font10.fntdata"/><Relationship Id="rId48" Type="http://schemas.openxmlformats.org/officeDocument/2006/relationships/font" Target="fonts/font15.fntdata"/><Relationship Id="rId8" Type="http://schemas.openxmlformats.org/officeDocument/2006/relationships/slide" Target="slides/slide7.xml"/><Relationship Id="rId5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4ea0e45c59_1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4ea0e45c59_1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4ea0e45c59_1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4ea0e45c59_1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4ea0e45c59_1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4ea0e45c59_1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4ea0e45c59_1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4ea0e45c59_1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4ea0e45c59_1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g4ea0e45c59_1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4ea0e45c59_1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4ea0e45c59_1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4ea0e45c59_1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4ea0e45c59_1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4ea41ae70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4ea41ae70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4ea41ae703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4ea41ae703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4ea41ae703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4ea41ae703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g4e352a246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 name="Google Shape;79;g4e352a246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4ea41ae703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4ea41ae703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4ea41ae703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4ea41ae703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4ea41ae703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4ea41ae703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4ea41ae703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4ea41ae703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4ea41ae703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4ea41ae703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4ea41ae703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 name="Google Shape;297;g4ea41ae703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4ea41ae703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6" name="Google Shape;306;g4ea41ae703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4ea41ae703_0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4ea41ae703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4eb1165149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0" name="Google Shape;320;g4eb1165149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g4eb1165149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6" name="Google Shape;326;g4eb1165149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4ea0e45c5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4ea0e45c5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g4eb1165149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3" name="Google Shape;333;g4eb1165149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4eb1165149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 name="Google Shape;340;g4eb1165149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4ea0e45c59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4ea0e45c59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4ea0e45c59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4ea0e45c59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4ea0e45c59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g4ea0e45c59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4ea0e45c59_1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4ea0e45c59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4ea0e45c59_1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4ea0e45c59_1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4ea0e45c59_1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4ea0e45c59_1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cxnSp>
        <p:nvCxnSpPr>
          <p:cNvPr id="10" name="Google Shape;10;p2"/>
          <p:cNvCxnSpPr/>
          <p:nvPr/>
        </p:nvCxnSpPr>
        <p:spPr>
          <a:xfrm>
            <a:off x="2477724" y="415650"/>
            <a:ext cx="6244200" cy="0"/>
          </a:xfrm>
          <a:prstGeom prst="straightConnector1">
            <a:avLst/>
          </a:prstGeom>
          <a:noFill/>
          <a:ln w="38100" cap="flat" cmpd="sng">
            <a:solidFill>
              <a:schemeClr val="lt1"/>
            </a:solidFill>
            <a:prstDash val="solid"/>
            <a:round/>
            <a:headEnd type="none" w="sm" len="sm"/>
            <a:tailEnd type="none" w="sm" len="sm"/>
          </a:ln>
        </p:spPr>
      </p:cxnSp>
      <p:cxnSp>
        <p:nvCxnSpPr>
          <p:cNvPr id="11" name="Google Shape;11;p2"/>
          <p:cNvCxnSpPr/>
          <p:nvPr/>
        </p:nvCxnSpPr>
        <p:spPr>
          <a:xfrm>
            <a:off x="2477724" y="4740000"/>
            <a:ext cx="6244200" cy="0"/>
          </a:xfrm>
          <a:prstGeom prst="straightConnector1">
            <a:avLst/>
          </a:prstGeom>
          <a:noFill/>
          <a:ln w="19050" cap="flat" cmpd="sng">
            <a:solidFill>
              <a:schemeClr val="lt1"/>
            </a:solidFill>
            <a:prstDash val="solid"/>
            <a:round/>
            <a:headEnd type="none" w="sm" len="sm"/>
            <a:tailEnd type="none" w="sm" len="sm"/>
          </a:ln>
        </p:spPr>
      </p:cxnSp>
      <p:cxnSp>
        <p:nvCxnSpPr>
          <p:cNvPr id="12" name="Google Shape;12;p2"/>
          <p:cNvCxnSpPr/>
          <p:nvPr/>
        </p:nvCxnSpPr>
        <p:spPr>
          <a:xfrm>
            <a:off x="425198" y="415650"/>
            <a:ext cx="183300" cy="0"/>
          </a:xfrm>
          <a:prstGeom prst="straightConnector1">
            <a:avLst/>
          </a:prstGeom>
          <a:noFill/>
          <a:ln w="19050" cap="flat" cmpd="sng">
            <a:solidFill>
              <a:schemeClr val="lt1"/>
            </a:solidFill>
            <a:prstDash val="solid"/>
            <a:round/>
            <a:headEnd type="none" w="sm" len="sm"/>
            <a:tailEnd type="none" w="sm" len="sm"/>
          </a:ln>
        </p:spPr>
      </p:cxnSp>
      <p:sp>
        <p:nvSpPr>
          <p:cNvPr id="13" name="Google Shape;13;p2"/>
          <p:cNvSpPr txBox="1">
            <a:spLocks noGrp="1"/>
          </p:cNvSpPr>
          <p:nvPr>
            <p:ph type="ctrTitle"/>
          </p:nvPr>
        </p:nvSpPr>
        <p:spPr>
          <a:xfrm>
            <a:off x="2371725" y="630225"/>
            <a:ext cx="6331500" cy="1542000"/>
          </a:xfrm>
          <a:prstGeom prst="rect">
            <a:avLst/>
          </a:prstGeom>
        </p:spPr>
        <p:txBody>
          <a:bodyPr spcFirstLastPara="1" wrap="square" lIns="91425" tIns="91425" rIns="91425" bIns="91425" anchor="t" anchorCtr="0"/>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14" name="Google Shape;14;p2"/>
          <p:cNvSpPr txBox="1">
            <a:spLocks noGrp="1"/>
          </p:cNvSpPr>
          <p:nvPr>
            <p:ph type="subTitle" idx="1"/>
          </p:nvPr>
        </p:nvSpPr>
        <p:spPr>
          <a:xfrm>
            <a:off x="2390267" y="3238450"/>
            <a:ext cx="6331500" cy="1241700"/>
          </a:xfrm>
          <a:prstGeom prst="rect">
            <a:avLst/>
          </a:prstGeom>
        </p:spPr>
        <p:txBody>
          <a:bodyPr spcFirstLastPara="1" wrap="square" lIns="91425" tIns="91425" rIns="91425" bIns="91425" anchor="b" anchorCtr="0"/>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a:endParaRPr/>
          </a:p>
        </p:txBody>
      </p:sp>
      <p:sp>
        <p:nvSpPr>
          <p:cNvPr id="15" name="Google Shape;15;p2"/>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6"/>
        <p:cNvGrpSpPr/>
        <p:nvPr/>
      </p:nvGrpSpPr>
      <p:grpSpPr>
        <a:xfrm>
          <a:off x="0" y="0"/>
          <a:ext cx="0" cy="0"/>
          <a:chOff x="0" y="0"/>
          <a:chExt cx="0" cy="0"/>
        </a:xfrm>
      </p:grpSpPr>
      <p:sp>
        <p:nvSpPr>
          <p:cNvPr id="67" name="Google Shape;67;p12"/>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68"/>
        <p:cNvGrpSpPr/>
        <p:nvPr/>
      </p:nvGrpSpPr>
      <p:grpSpPr>
        <a:xfrm>
          <a:off x="0" y="0"/>
          <a:ext cx="0" cy="0"/>
          <a:chOff x="0" y="0"/>
          <a:chExt cx="0" cy="0"/>
        </a:xfrm>
      </p:grpSpPr>
      <p:sp>
        <p:nvSpPr>
          <p:cNvPr id="69" name="Google Shape;69;p13"/>
          <p:cNvSpPr txBox="1">
            <a:spLocks noGrp="1"/>
          </p:cNvSpPr>
          <p:nvPr>
            <p:ph type="title"/>
          </p:nvPr>
        </p:nvSpPr>
        <p:spPr>
          <a:xfrm>
            <a:off x="892969" y="126411"/>
            <a:ext cx="7358100" cy="1300200"/>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3000"/>
              <a:buNone/>
              <a:defRPr sz="2800" b="1" i="0" u="none" strike="noStrike" cap="none">
                <a:solidFill>
                  <a:srgbClr val="010001"/>
                </a:solidFill>
                <a:latin typeface="Helvetica Neue"/>
                <a:ea typeface="Helvetica Neue"/>
                <a:cs typeface="Helvetica Neue"/>
                <a:sym typeface="Helvetica Neue"/>
              </a:defRPr>
            </a:lvl1pPr>
            <a:lvl2pPr marR="0" lvl="1" algn="ctr" rtl="0">
              <a:spcBef>
                <a:spcPts val="0"/>
              </a:spcBef>
              <a:spcAft>
                <a:spcPts val="0"/>
              </a:spcAft>
              <a:buSzPts val="3000"/>
              <a:buNone/>
              <a:defRPr sz="5200" b="0" i="0" u="none" strike="noStrike" cap="none">
                <a:solidFill>
                  <a:srgbClr val="FFFFFF"/>
                </a:solidFill>
                <a:latin typeface="Merriweather Sans"/>
                <a:ea typeface="Merriweather Sans"/>
                <a:cs typeface="Merriweather Sans"/>
                <a:sym typeface="Merriweather Sans"/>
              </a:defRPr>
            </a:lvl2pPr>
            <a:lvl3pPr marR="0" lvl="2" algn="ctr" rtl="0">
              <a:spcBef>
                <a:spcPts val="0"/>
              </a:spcBef>
              <a:spcAft>
                <a:spcPts val="0"/>
              </a:spcAft>
              <a:buSzPts val="3000"/>
              <a:buNone/>
              <a:defRPr sz="5200" b="0" i="0" u="none" strike="noStrike" cap="none">
                <a:solidFill>
                  <a:srgbClr val="FFFFFF"/>
                </a:solidFill>
                <a:latin typeface="Merriweather Sans"/>
                <a:ea typeface="Merriweather Sans"/>
                <a:cs typeface="Merriweather Sans"/>
                <a:sym typeface="Merriweather Sans"/>
              </a:defRPr>
            </a:lvl3pPr>
            <a:lvl4pPr marR="0" lvl="3" algn="ctr" rtl="0">
              <a:spcBef>
                <a:spcPts val="0"/>
              </a:spcBef>
              <a:spcAft>
                <a:spcPts val="0"/>
              </a:spcAft>
              <a:buSzPts val="3000"/>
              <a:buNone/>
              <a:defRPr sz="5200" b="0" i="0" u="none" strike="noStrike" cap="none">
                <a:solidFill>
                  <a:srgbClr val="FFFFFF"/>
                </a:solidFill>
                <a:latin typeface="Merriweather Sans"/>
                <a:ea typeface="Merriweather Sans"/>
                <a:cs typeface="Merriweather Sans"/>
                <a:sym typeface="Merriweather Sans"/>
              </a:defRPr>
            </a:lvl4pPr>
            <a:lvl5pPr marR="0" lvl="4" algn="ctr" rtl="0">
              <a:spcBef>
                <a:spcPts val="0"/>
              </a:spcBef>
              <a:spcAft>
                <a:spcPts val="0"/>
              </a:spcAft>
              <a:buSzPts val="3000"/>
              <a:buNone/>
              <a:defRPr sz="5200" b="0" i="0" u="none" strike="noStrike" cap="none">
                <a:solidFill>
                  <a:srgbClr val="FFFFFF"/>
                </a:solidFill>
                <a:latin typeface="Merriweather Sans"/>
                <a:ea typeface="Merriweather Sans"/>
                <a:cs typeface="Merriweather Sans"/>
                <a:sym typeface="Merriweather Sans"/>
              </a:defRPr>
            </a:lvl5pPr>
            <a:lvl6pPr marR="0" lvl="5" algn="ctr" rtl="0">
              <a:spcBef>
                <a:spcPts val="0"/>
              </a:spcBef>
              <a:spcAft>
                <a:spcPts val="0"/>
              </a:spcAft>
              <a:buSzPts val="3000"/>
              <a:buNone/>
              <a:defRPr sz="5200" b="0" i="0" u="none" strike="noStrike" cap="none">
                <a:solidFill>
                  <a:srgbClr val="FFFFFF"/>
                </a:solidFill>
                <a:latin typeface="Merriweather Sans"/>
                <a:ea typeface="Merriweather Sans"/>
                <a:cs typeface="Merriweather Sans"/>
                <a:sym typeface="Merriweather Sans"/>
              </a:defRPr>
            </a:lvl6pPr>
            <a:lvl7pPr marR="0" lvl="6" algn="ctr" rtl="0">
              <a:spcBef>
                <a:spcPts val="0"/>
              </a:spcBef>
              <a:spcAft>
                <a:spcPts val="0"/>
              </a:spcAft>
              <a:buSzPts val="3000"/>
              <a:buNone/>
              <a:defRPr sz="5200" b="0" i="0" u="none" strike="noStrike" cap="none">
                <a:solidFill>
                  <a:srgbClr val="FFFFFF"/>
                </a:solidFill>
                <a:latin typeface="Merriweather Sans"/>
                <a:ea typeface="Merriweather Sans"/>
                <a:cs typeface="Merriweather Sans"/>
                <a:sym typeface="Merriweather Sans"/>
              </a:defRPr>
            </a:lvl7pPr>
            <a:lvl8pPr marR="0" lvl="7" algn="ctr" rtl="0">
              <a:spcBef>
                <a:spcPts val="0"/>
              </a:spcBef>
              <a:spcAft>
                <a:spcPts val="0"/>
              </a:spcAft>
              <a:buSzPts val="3000"/>
              <a:buNone/>
              <a:defRPr sz="5200" b="0" i="0" u="none" strike="noStrike" cap="none">
                <a:solidFill>
                  <a:srgbClr val="FFFFFF"/>
                </a:solidFill>
                <a:latin typeface="Merriweather Sans"/>
                <a:ea typeface="Merriweather Sans"/>
                <a:cs typeface="Merriweather Sans"/>
                <a:sym typeface="Merriweather Sans"/>
              </a:defRPr>
            </a:lvl8pPr>
            <a:lvl9pPr marR="0" lvl="8" algn="ctr" rtl="0">
              <a:spcBef>
                <a:spcPts val="0"/>
              </a:spcBef>
              <a:spcAft>
                <a:spcPts val="0"/>
              </a:spcAft>
              <a:buSzPts val="3000"/>
              <a:buNone/>
              <a:defRPr sz="5200" b="0" i="0" u="none" strike="noStrike" cap="none">
                <a:solidFill>
                  <a:srgbClr val="FFFFFF"/>
                </a:solidFill>
                <a:latin typeface="Merriweather Sans"/>
                <a:ea typeface="Merriweather Sans"/>
                <a:cs typeface="Merriweather Sans"/>
                <a:sym typeface="Merriweather Sans"/>
              </a:defRPr>
            </a:lvl9pPr>
          </a:lstStyle>
          <a:p>
            <a:endParaRPr/>
          </a:p>
        </p:txBody>
      </p:sp>
      <p:sp>
        <p:nvSpPr>
          <p:cNvPr id="70" name="Google Shape;70;p13"/>
          <p:cNvSpPr txBox="1">
            <a:spLocks noGrp="1"/>
          </p:cNvSpPr>
          <p:nvPr>
            <p:ph type="body" idx="1"/>
          </p:nvPr>
        </p:nvSpPr>
        <p:spPr>
          <a:xfrm>
            <a:off x="892969" y="1426518"/>
            <a:ext cx="7358100" cy="3079800"/>
          </a:xfrm>
          <a:prstGeom prst="rect">
            <a:avLst/>
          </a:prstGeom>
          <a:noFill/>
          <a:ln>
            <a:noFill/>
          </a:ln>
        </p:spPr>
        <p:txBody>
          <a:bodyPr spcFirstLastPara="1" wrap="square" lIns="91425" tIns="91425" rIns="91425" bIns="91425" anchor="ctr" anchorCtr="0"/>
          <a:lstStyle>
            <a:lvl1pPr marL="457200" marR="0" lvl="0" indent="-374650" algn="l" rtl="0">
              <a:spcBef>
                <a:spcPts val="2700"/>
              </a:spcBef>
              <a:spcAft>
                <a:spcPts val="0"/>
              </a:spcAft>
              <a:buClr>
                <a:srgbClr val="010001"/>
              </a:buClr>
              <a:buSzPts val="2300"/>
              <a:buFont typeface="Arial"/>
              <a:buChar char="•"/>
              <a:defRPr sz="2300" b="0" i="0" u="none" strike="noStrike" cap="none">
                <a:solidFill>
                  <a:srgbClr val="010001"/>
                </a:solidFill>
                <a:latin typeface="Arial"/>
                <a:ea typeface="Arial"/>
                <a:cs typeface="Arial"/>
                <a:sym typeface="Arial"/>
              </a:defRPr>
            </a:lvl1pPr>
            <a:lvl2pPr marL="914400" marR="0" lvl="1" indent="-374650" algn="l" rtl="0">
              <a:spcBef>
                <a:spcPts val="2700"/>
              </a:spcBef>
              <a:spcAft>
                <a:spcPts val="0"/>
              </a:spcAft>
              <a:buClr>
                <a:srgbClr val="010001"/>
              </a:buClr>
              <a:buSzPts val="2300"/>
              <a:buFont typeface="Arial"/>
              <a:buChar char="•"/>
              <a:defRPr sz="2300" b="0" i="0" u="none" strike="noStrike" cap="none">
                <a:solidFill>
                  <a:srgbClr val="010001"/>
                </a:solidFill>
                <a:latin typeface="Arial"/>
                <a:ea typeface="Arial"/>
                <a:cs typeface="Arial"/>
                <a:sym typeface="Arial"/>
              </a:defRPr>
            </a:lvl2pPr>
            <a:lvl3pPr marL="1371600" marR="0" lvl="2" indent="-374650" algn="l" rtl="0">
              <a:spcBef>
                <a:spcPts val="2700"/>
              </a:spcBef>
              <a:spcAft>
                <a:spcPts val="0"/>
              </a:spcAft>
              <a:buClr>
                <a:srgbClr val="010001"/>
              </a:buClr>
              <a:buSzPts val="2300"/>
              <a:buFont typeface="Arial"/>
              <a:buChar char="•"/>
              <a:defRPr sz="2300" b="0" i="0" u="none" strike="noStrike" cap="none">
                <a:solidFill>
                  <a:srgbClr val="010001"/>
                </a:solidFill>
                <a:latin typeface="Arial"/>
                <a:ea typeface="Arial"/>
                <a:cs typeface="Arial"/>
                <a:sym typeface="Arial"/>
              </a:defRPr>
            </a:lvl3pPr>
            <a:lvl4pPr marL="1828800" marR="0" lvl="3" indent="-374650" algn="l" rtl="0">
              <a:spcBef>
                <a:spcPts val="2700"/>
              </a:spcBef>
              <a:spcAft>
                <a:spcPts val="0"/>
              </a:spcAft>
              <a:buClr>
                <a:srgbClr val="010001"/>
              </a:buClr>
              <a:buSzPts val="2300"/>
              <a:buFont typeface="Arial"/>
              <a:buChar char="•"/>
              <a:defRPr sz="2300" b="0" i="0" u="none" strike="noStrike" cap="none">
                <a:solidFill>
                  <a:srgbClr val="010001"/>
                </a:solidFill>
                <a:latin typeface="Arial"/>
                <a:ea typeface="Arial"/>
                <a:cs typeface="Arial"/>
                <a:sym typeface="Arial"/>
              </a:defRPr>
            </a:lvl4pPr>
            <a:lvl5pPr marL="2286000" marR="0" lvl="4" indent="-374650" algn="l" rtl="0">
              <a:spcBef>
                <a:spcPts val="2700"/>
              </a:spcBef>
              <a:spcAft>
                <a:spcPts val="0"/>
              </a:spcAft>
              <a:buClr>
                <a:srgbClr val="010001"/>
              </a:buClr>
              <a:buSzPts val="2300"/>
              <a:buFont typeface="Arial"/>
              <a:buChar char="•"/>
              <a:defRPr sz="2300" b="0" i="0" u="none" strike="noStrike" cap="none">
                <a:solidFill>
                  <a:srgbClr val="010001"/>
                </a:solidFill>
                <a:latin typeface="Arial"/>
                <a:ea typeface="Arial"/>
                <a:cs typeface="Arial"/>
                <a:sym typeface="Arial"/>
              </a:defRPr>
            </a:lvl5pPr>
            <a:lvl6pPr marL="2743200" marR="0" lvl="5" indent="-381000" algn="l" rtl="0">
              <a:spcBef>
                <a:spcPts val="2700"/>
              </a:spcBef>
              <a:spcAft>
                <a:spcPts val="0"/>
              </a:spcAft>
              <a:buClr>
                <a:srgbClr val="FEFFFE"/>
              </a:buClr>
              <a:buSzPts val="2400"/>
              <a:buFont typeface="Merriweather Sans"/>
              <a:buChar char="•"/>
              <a:defRPr sz="2400" b="0" i="0" u="none" strike="noStrike" cap="none">
                <a:solidFill>
                  <a:schemeClr val="lt1"/>
                </a:solidFill>
                <a:latin typeface="Merriweather Sans"/>
                <a:ea typeface="Merriweather Sans"/>
                <a:cs typeface="Merriweather Sans"/>
                <a:sym typeface="Merriweather Sans"/>
              </a:defRPr>
            </a:lvl6pPr>
            <a:lvl7pPr marL="3200400" marR="0" lvl="6" indent="-381000" algn="l" rtl="0">
              <a:spcBef>
                <a:spcPts val="2700"/>
              </a:spcBef>
              <a:spcAft>
                <a:spcPts val="0"/>
              </a:spcAft>
              <a:buClr>
                <a:srgbClr val="FEFFFE"/>
              </a:buClr>
              <a:buSzPts val="2400"/>
              <a:buFont typeface="Merriweather Sans"/>
              <a:buChar char="•"/>
              <a:defRPr sz="2400" b="0" i="0" u="none" strike="noStrike" cap="none">
                <a:solidFill>
                  <a:schemeClr val="lt1"/>
                </a:solidFill>
                <a:latin typeface="Merriweather Sans"/>
                <a:ea typeface="Merriweather Sans"/>
                <a:cs typeface="Merriweather Sans"/>
                <a:sym typeface="Merriweather Sans"/>
              </a:defRPr>
            </a:lvl7pPr>
            <a:lvl8pPr marL="3657600" marR="0" lvl="7" indent="-381000" algn="l" rtl="0">
              <a:spcBef>
                <a:spcPts val="2700"/>
              </a:spcBef>
              <a:spcAft>
                <a:spcPts val="0"/>
              </a:spcAft>
              <a:buClr>
                <a:srgbClr val="FEFFFE"/>
              </a:buClr>
              <a:buSzPts val="2400"/>
              <a:buFont typeface="Merriweather Sans"/>
              <a:buChar char="•"/>
              <a:defRPr sz="2400" b="0" i="0" u="none" strike="noStrike" cap="none">
                <a:solidFill>
                  <a:schemeClr val="lt1"/>
                </a:solidFill>
                <a:latin typeface="Merriweather Sans"/>
                <a:ea typeface="Merriweather Sans"/>
                <a:cs typeface="Merriweather Sans"/>
                <a:sym typeface="Merriweather Sans"/>
              </a:defRPr>
            </a:lvl8pPr>
            <a:lvl9pPr marL="4114800" marR="0" lvl="8" indent="-381000" algn="l" rtl="0">
              <a:spcBef>
                <a:spcPts val="2700"/>
              </a:spcBef>
              <a:spcAft>
                <a:spcPts val="0"/>
              </a:spcAft>
              <a:buClr>
                <a:srgbClr val="FEFFFE"/>
              </a:buClr>
              <a:buSzPts val="2400"/>
              <a:buFont typeface="Merriweather Sans"/>
              <a:buChar char="•"/>
              <a:defRPr sz="2400" b="0" i="0" u="none" strike="noStrike" cap="none">
                <a:solidFill>
                  <a:schemeClr val="lt1"/>
                </a:solidFill>
                <a:latin typeface="Merriweather Sans"/>
                <a:ea typeface="Merriweather Sans"/>
                <a:cs typeface="Merriweather Sans"/>
                <a:sym typeface="Merriweather Sans"/>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1"/>
        <p:cNvGrpSpPr/>
        <p:nvPr/>
      </p:nvGrpSpPr>
      <p:grpSpPr>
        <a:xfrm>
          <a:off x="0" y="0"/>
          <a:ext cx="0" cy="0"/>
          <a:chOff x="0" y="0"/>
          <a:chExt cx="0" cy="0"/>
        </a:xfrm>
      </p:grpSpPr>
      <p:cxnSp>
        <p:nvCxnSpPr>
          <p:cNvPr id="22" name="Google Shape;22;p4"/>
          <p:cNvCxnSpPr/>
          <p:nvPr/>
        </p:nvCxnSpPr>
        <p:spPr>
          <a:xfrm>
            <a:off x="2477724" y="415650"/>
            <a:ext cx="6244200" cy="0"/>
          </a:xfrm>
          <a:prstGeom prst="straightConnector1">
            <a:avLst/>
          </a:prstGeom>
          <a:noFill/>
          <a:ln w="38100" cap="flat" cmpd="sng">
            <a:solidFill>
              <a:schemeClr val="dk2"/>
            </a:solidFill>
            <a:prstDash val="solid"/>
            <a:round/>
            <a:headEnd type="none" w="sm" len="sm"/>
            <a:tailEnd type="none" w="sm" len="sm"/>
          </a:ln>
        </p:spPr>
      </p:cxnSp>
      <p:cxnSp>
        <p:nvCxnSpPr>
          <p:cNvPr id="23" name="Google Shape;23;p4"/>
          <p:cNvCxnSpPr/>
          <p:nvPr/>
        </p:nvCxnSpPr>
        <p:spPr>
          <a:xfrm>
            <a:off x="2477724" y="4740000"/>
            <a:ext cx="6244200" cy="0"/>
          </a:xfrm>
          <a:prstGeom prst="straightConnector1">
            <a:avLst/>
          </a:prstGeom>
          <a:noFill/>
          <a:ln w="19050" cap="flat" cmpd="sng">
            <a:solidFill>
              <a:schemeClr val="dk2"/>
            </a:solidFill>
            <a:prstDash val="solid"/>
            <a:round/>
            <a:headEnd type="none" w="sm" len="sm"/>
            <a:tailEnd type="none" w="sm" len="sm"/>
          </a:ln>
        </p:spPr>
      </p:cxnSp>
      <p:cxnSp>
        <p:nvCxnSpPr>
          <p:cNvPr id="24" name="Google Shape;24;p4"/>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25" name="Google Shape;25;p4"/>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6" name="Google Shape;26;p4"/>
          <p:cNvSpPr txBox="1">
            <a:spLocks noGrp="1"/>
          </p:cNvSpPr>
          <p:nvPr>
            <p:ph type="body" idx="1"/>
          </p:nvPr>
        </p:nvSpPr>
        <p:spPr>
          <a:xfrm>
            <a:off x="2410112" y="1595776"/>
            <a:ext cx="6321600" cy="30024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7" name="Google Shape;27;p4"/>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8"/>
        <p:cNvGrpSpPr/>
        <p:nvPr/>
      </p:nvGrpSpPr>
      <p:grpSpPr>
        <a:xfrm>
          <a:off x="0" y="0"/>
          <a:ext cx="0" cy="0"/>
          <a:chOff x="0" y="0"/>
          <a:chExt cx="0" cy="0"/>
        </a:xfrm>
      </p:grpSpPr>
      <p:cxnSp>
        <p:nvCxnSpPr>
          <p:cNvPr id="29" name="Google Shape;29;p5"/>
          <p:cNvCxnSpPr/>
          <p:nvPr/>
        </p:nvCxnSpPr>
        <p:spPr>
          <a:xfrm>
            <a:off x="2477724" y="415650"/>
            <a:ext cx="6244200" cy="0"/>
          </a:xfrm>
          <a:prstGeom prst="straightConnector1">
            <a:avLst/>
          </a:prstGeom>
          <a:noFill/>
          <a:ln w="38100" cap="flat" cmpd="sng">
            <a:solidFill>
              <a:schemeClr val="dk2"/>
            </a:solidFill>
            <a:prstDash val="solid"/>
            <a:round/>
            <a:headEnd type="none" w="sm" len="sm"/>
            <a:tailEnd type="none" w="sm" len="sm"/>
          </a:ln>
        </p:spPr>
      </p:cxnSp>
      <p:cxnSp>
        <p:nvCxnSpPr>
          <p:cNvPr id="30" name="Google Shape;30;p5"/>
          <p:cNvCxnSpPr/>
          <p:nvPr/>
        </p:nvCxnSpPr>
        <p:spPr>
          <a:xfrm>
            <a:off x="2477724" y="4740000"/>
            <a:ext cx="6244200" cy="0"/>
          </a:xfrm>
          <a:prstGeom prst="straightConnector1">
            <a:avLst/>
          </a:prstGeom>
          <a:noFill/>
          <a:ln w="19050" cap="flat" cmpd="sng">
            <a:solidFill>
              <a:schemeClr val="dk2"/>
            </a:solidFill>
            <a:prstDash val="solid"/>
            <a:round/>
            <a:headEnd type="none" w="sm" len="sm"/>
            <a:tailEnd type="none" w="sm" len="sm"/>
          </a:ln>
        </p:spPr>
      </p:cxnSp>
      <p:cxnSp>
        <p:nvCxnSpPr>
          <p:cNvPr id="31" name="Google Shape;31;p5"/>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32" name="Google Shape;32;p5"/>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3" name="Google Shape;33;p5"/>
          <p:cNvSpPr txBox="1">
            <a:spLocks noGrp="1"/>
          </p:cNvSpPr>
          <p:nvPr>
            <p:ph type="body" idx="1"/>
          </p:nvPr>
        </p:nvSpPr>
        <p:spPr>
          <a:xfrm>
            <a:off x="2400303" y="1602675"/>
            <a:ext cx="3071400" cy="3002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4" name="Google Shape;34;p5"/>
          <p:cNvSpPr txBox="1">
            <a:spLocks noGrp="1"/>
          </p:cNvSpPr>
          <p:nvPr>
            <p:ph type="body" idx="2"/>
          </p:nvPr>
        </p:nvSpPr>
        <p:spPr>
          <a:xfrm>
            <a:off x="5650572" y="1602675"/>
            <a:ext cx="3071400" cy="3002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5" name="Google Shape;35;p5"/>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6"/>
        <p:cNvGrpSpPr/>
        <p:nvPr/>
      </p:nvGrpSpPr>
      <p:grpSpPr>
        <a:xfrm>
          <a:off x="0" y="0"/>
          <a:ext cx="0" cy="0"/>
          <a:chOff x="0" y="0"/>
          <a:chExt cx="0" cy="0"/>
        </a:xfrm>
      </p:grpSpPr>
      <p:sp>
        <p:nvSpPr>
          <p:cNvPr id="37" name="Google Shape;37;p6"/>
          <p:cNvSpPr txBox="1">
            <a:spLocks noGrp="1"/>
          </p:cNvSpPr>
          <p:nvPr>
            <p:ph type="title"/>
          </p:nvPr>
        </p:nvSpPr>
        <p:spPr>
          <a:xfrm>
            <a:off x="303300" y="411575"/>
            <a:ext cx="8520600" cy="639600"/>
          </a:xfrm>
          <a:prstGeom prst="rect">
            <a:avLst/>
          </a:prstGeom>
        </p:spPr>
        <p:txBody>
          <a:bodyPr spcFirstLastPara="1" wrap="square" lIns="91425" tIns="91425" rIns="91425" bIns="91425" anchor="t" anchorCtr="0"/>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8" name="Google Shape;38;p6"/>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9"/>
        <p:cNvGrpSpPr/>
        <p:nvPr/>
      </p:nvGrpSpPr>
      <p:grpSpPr>
        <a:xfrm>
          <a:off x="0" y="0"/>
          <a:ext cx="0" cy="0"/>
          <a:chOff x="0" y="0"/>
          <a:chExt cx="0" cy="0"/>
        </a:xfrm>
      </p:grpSpPr>
      <p:cxnSp>
        <p:nvCxnSpPr>
          <p:cNvPr id="40" name="Google Shape;40;p7"/>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41" name="Google Shape;41;p7"/>
          <p:cNvSpPr txBox="1">
            <a:spLocks noGrp="1"/>
          </p:cNvSpPr>
          <p:nvPr>
            <p:ph type="title"/>
          </p:nvPr>
        </p:nvSpPr>
        <p:spPr>
          <a:xfrm>
            <a:off x="319500" y="9366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2" name="Google Shape;42;p7"/>
          <p:cNvSpPr txBox="1">
            <a:spLocks noGrp="1"/>
          </p:cNvSpPr>
          <p:nvPr>
            <p:ph type="body" idx="1"/>
          </p:nvPr>
        </p:nvSpPr>
        <p:spPr>
          <a:xfrm>
            <a:off x="319500" y="1846804"/>
            <a:ext cx="2808000" cy="28062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43" name="Google Shape;43;p7"/>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2"/>
        </a:solidFill>
        <a:effectLst/>
      </p:bgPr>
    </p:bg>
    <p:spTree>
      <p:nvGrpSpPr>
        <p:cNvPr id="1" name="Shape 44"/>
        <p:cNvGrpSpPr/>
        <p:nvPr/>
      </p:nvGrpSpPr>
      <p:grpSpPr>
        <a:xfrm>
          <a:off x="0" y="0"/>
          <a:ext cx="0" cy="0"/>
          <a:chOff x="0" y="0"/>
          <a:chExt cx="0" cy="0"/>
        </a:xfrm>
      </p:grpSpPr>
      <p:cxnSp>
        <p:nvCxnSpPr>
          <p:cNvPr id="45" name="Google Shape;45;p8"/>
          <p:cNvCxnSpPr/>
          <p:nvPr/>
        </p:nvCxnSpPr>
        <p:spPr>
          <a:xfrm>
            <a:off x="425198" y="415650"/>
            <a:ext cx="183300" cy="0"/>
          </a:xfrm>
          <a:prstGeom prst="straightConnector1">
            <a:avLst/>
          </a:prstGeom>
          <a:noFill/>
          <a:ln w="19050" cap="flat" cmpd="sng">
            <a:solidFill>
              <a:schemeClr val="lt1"/>
            </a:solidFill>
            <a:prstDash val="solid"/>
            <a:round/>
            <a:headEnd type="none" w="sm" len="sm"/>
            <a:tailEnd type="none" w="sm" len="sm"/>
          </a:ln>
        </p:spPr>
      </p:cxnSp>
      <p:sp>
        <p:nvSpPr>
          <p:cNvPr id="46" name="Google Shape;46;p8"/>
          <p:cNvSpPr txBox="1">
            <a:spLocks noGrp="1"/>
          </p:cNvSpPr>
          <p:nvPr>
            <p:ph type="title"/>
          </p:nvPr>
        </p:nvSpPr>
        <p:spPr>
          <a:xfrm>
            <a:off x="283103" y="712141"/>
            <a:ext cx="6244200" cy="3835500"/>
          </a:xfrm>
          <a:prstGeom prst="rect">
            <a:avLst/>
          </a:prstGeom>
        </p:spPr>
        <p:txBody>
          <a:bodyPr spcFirstLastPara="1" wrap="square" lIns="91425" tIns="91425" rIns="91425" bIns="91425" anchor="ctr" anchorCtr="0"/>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47" name="Google Shape;47;p8"/>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8"/>
        <p:cNvGrpSpPr/>
        <p:nvPr/>
      </p:nvGrpSpPr>
      <p:grpSpPr>
        <a:xfrm>
          <a:off x="0" y="0"/>
          <a:ext cx="0" cy="0"/>
          <a:chOff x="0" y="0"/>
          <a:chExt cx="0" cy="0"/>
        </a:xfrm>
      </p:grpSpPr>
      <p:sp>
        <p:nvSpPr>
          <p:cNvPr id="49" name="Google Shape;49;p9"/>
          <p:cNvSpPr/>
          <p:nvPr/>
        </p:nvSpPr>
        <p:spPr>
          <a:xfrm>
            <a:off x="4572000" y="12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 name="Google Shape;50;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51" name="Google Shape;51;p9"/>
          <p:cNvSpPr txBox="1">
            <a:spLocks noGrp="1"/>
          </p:cNvSpPr>
          <p:nvPr>
            <p:ph type="title"/>
          </p:nvPr>
        </p:nvSpPr>
        <p:spPr>
          <a:xfrm>
            <a:off x="265500" y="1397350"/>
            <a:ext cx="4045200" cy="1318200"/>
          </a:xfrm>
          <a:prstGeom prst="rect">
            <a:avLst/>
          </a:prstGeom>
        </p:spPr>
        <p:txBody>
          <a:bodyPr spcFirstLastPara="1" wrap="square" lIns="91425" tIns="91425" rIns="91425" bIns="91425" anchor="b" anchorCtr="0"/>
          <a:lstStyle>
            <a:lvl1pPr lvl="0" algn="ctr">
              <a:spcBef>
                <a:spcPts val="0"/>
              </a:spcBef>
              <a:spcAft>
                <a:spcPts val="0"/>
              </a:spcAft>
              <a:buClr>
                <a:schemeClr val="dk1"/>
              </a:buClr>
              <a:buSzPts val="3600"/>
              <a:buNone/>
              <a:defRPr sz="3600">
                <a:solidFill>
                  <a:schemeClr val="dk1"/>
                </a:solidFill>
              </a:defRPr>
            </a:lvl1pPr>
            <a:lvl2pPr lvl="1" algn="ctr">
              <a:spcBef>
                <a:spcPts val="0"/>
              </a:spcBef>
              <a:spcAft>
                <a:spcPts val="0"/>
              </a:spcAft>
              <a:buClr>
                <a:schemeClr val="dk1"/>
              </a:buClr>
              <a:buSzPts val="3600"/>
              <a:buNone/>
              <a:defRPr sz="3600">
                <a:solidFill>
                  <a:schemeClr val="dk1"/>
                </a:solidFill>
              </a:defRPr>
            </a:lvl2pPr>
            <a:lvl3pPr lvl="2" algn="ctr">
              <a:spcBef>
                <a:spcPts val="0"/>
              </a:spcBef>
              <a:spcAft>
                <a:spcPts val="0"/>
              </a:spcAft>
              <a:buClr>
                <a:schemeClr val="dk1"/>
              </a:buClr>
              <a:buSzPts val="3600"/>
              <a:buNone/>
              <a:defRPr sz="3600">
                <a:solidFill>
                  <a:schemeClr val="dk1"/>
                </a:solidFill>
              </a:defRPr>
            </a:lvl3pPr>
            <a:lvl4pPr lvl="3" algn="ctr">
              <a:spcBef>
                <a:spcPts val="0"/>
              </a:spcBef>
              <a:spcAft>
                <a:spcPts val="0"/>
              </a:spcAft>
              <a:buClr>
                <a:schemeClr val="dk1"/>
              </a:buClr>
              <a:buSzPts val="3600"/>
              <a:buNone/>
              <a:defRPr sz="3600">
                <a:solidFill>
                  <a:schemeClr val="dk1"/>
                </a:solidFill>
              </a:defRPr>
            </a:lvl4pPr>
            <a:lvl5pPr lvl="4" algn="ctr">
              <a:spcBef>
                <a:spcPts val="0"/>
              </a:spcBef>
              <a:spcAft>
                <a:spcPts val="0"/>
              </a:spcAft>
              <a:buClr>
                <a:schemeClr val="dk1"/>
              </a:buClr>
              <a:buSzPts val="3600"/>
              <a:buNone/>
              <a:defRPr sz="3600">
                <a:solidFill>
                  <a:schemeClr val="dk1"/>
                </a:solidFill>
              </a:defRPr>
            </a:lvl5pPr>
            <a:lvl6pPr lvl="5" algn="ctr">
              <a:spcBef>
                <a:spcPts val="0"/>
              </a:spcBef>
              <a:spcAft>
                <a:spcPts val="0"/>
              </a:spcAft>
              <a:buClr>
                <a:schemeClr val="dk1"/>
              </a:buClr>
              <a:buSzPts val="3600"/>
              <a:buNone/>
              <a:defRPr sz="3600">
                <a:solidFill>
                  <a:schemeClr val="dk1"/>
                </a:solidFill>
              </a:defRPr>
            </a:lvl6pPr>
            <a:lvl7pPr lvl="6" algn="ctr">
              <a:spcBef>
                <a:spcPts val="0"/>
              </a:spcBef>
              <a:spcAft>
                <a:spcPts val="0"/>
              </a:spcAft>
              <a:buClr>
                <a:schemeClr val="dk1"/>
              </a:buClr>
              <a:buSzPts val="3600"/>
              <a:buNone/>
              <a:defRPr sz="3600">
                <a:solidFill>
                  <a:schemeClr val="dk1"/>
                </a:solidFill>
              </a:defRPr>
            </a:lvl7pPr>
            <a:lvl8pPr lvl="7" algn="ctr">
              <a:spcBef>
                <a:spcPts val="0"/>
              </a:spcBef>
              <a:spcAft>
                <a:spcPts val="0"/>
              </a:spcAft>
              <a:buClr>
                <a:schemeClr val="dk1"/>
              </a:buClr>
              <a:buSzPts val="3600"/>
              <a:buNone/>
              <a:defRPr sz="3600">
                <a:solidFill>
                  <a:schemeClr val="dk1"/>
                </a:solidFill>
              </a:defRPr>
            </a:lvl8pPr>
            <a:lvl9pPr lvl="8" algn="ctr">
              <a:spcBef>
                <a:spcPts val="0"/>
              </a:spcBef>
              <a:spcAft>
                <a:spcPts val="0"/>
              </a:spcAft>
              <a:buClr>
                <a:schemeClr val="dk1"/>
              </a:buClr>
              <a:buSzPts val="3600"/>
              <a:buNone/>
              <a:defRPr sz="3600">
                <a:solidFill>
                  <a:schemeClr val="dk1"/>
                </a:solidFill>
              </a:defRPr>
            </a:lvl9pPr>
          </a:lstStyle>
          <a:p>
            <a:endParaRPr/>
          </a:p>
        </p:txBody>
      </p:sp>
      <p:sp>
        <p:nvSpPr>
          <p:cNvPr id="52" name="Google Shape;52;p9"/>
          <p:cNvSpPr txBox="1">
            <a:spLocks noGrp="1"/>
          </p:cNvSpPr>
          <p:nvPr>
            <p:ph type="subTitle" idx="1"/>
          </p:nvPr>
        </p:nvSpPr>
        <p:spPr>
          <a:xfrm>
            <a:off x="265500" y="2735371"/>
            <a:ext cx="4045200" cy="13455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53" name="Google Shape;53;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
        <p:nvSpPr>
          <p:cNvPr id="54" name="Google Shape;54;p9"/>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5"/>
        <p:cNvGrpSpPr/>
        <p:nvPr/>
      </p:nvGrpSpPr>
      <p:grpSpPr>
        <a:xfrm>
          <a:off x="0" y="0"/>
          <a:ext cx="0" cy="0"/>
          <a:chOff x="0" y="0"/>
          <a:chExt cx="0" cy="0"/>
        </a:xfrm>
      </p:grpSpPr>
      <p:cxnSp>
        <p:nvCxnSpPr>
          <p:cNvPr id="56" name="Google Shape;56;p10"/>
          <p:cNvCxnSpPr/>
          <p:nvPr/>
        </p:nvCxnSpPr>
        <p:spPr>
          <a:xfrm>
            <a:off x="425200" y="4740000"/>
            <a:ext cx="8296800" cy="0"/>
          </a:xfrm>
          <a:prstGeom prst="straightConnector1">
            <a:avLst/>
          </a:prstGeom>
          <a:noFill/>
          <a:ln w="19050" cap="flat" cmpd="sng">
            <a:solidFill>
              <a:schemeClr val="dk2"/>
            </a:solidFill>
            <a:prstDash val="solid"/>
            <a:round/>
            <a:headEnd type="none" w="sm" len="sm"/>
            <a:tailEnd type="none" w="sm" len="sm"/>
          </a:ln>
        </p:spPr>
      </p:cxnSp>
      <p:cxnSp>
        <p:nvCxnSpPr>
          <p:cNvPr id="57" name="Google Shape;57;p10"/>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58" name="Google Shape;58;p10"/>
          <p:cNvSpPr txBox="1">
            <a:spLocks noGrp="1"/>
          </p:cNvSpPr>
          <p:nvPr>
            <p:ph type="body" idx="1"/>
          </p:nvPr>
        </p:nvSpPr>
        <p:spPr>
          <a:xfrm>
            <a:off x="328017" y="4226025"/>
            <a:ext cx="8388600" cy="3936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800"/>
              <a:buNone/>
              <a:defRPr/>
            </a:lvl1pPr>
          </a:lstStyle>
          <a:p>
            <a:endParaRPr/>
          </a:p>
        </p:txBody>
      </p:sp>
      <p:sp>
        <p:nvSpPr>
          <p:cNvPr id="59" name="Google Shape;59;p10"/>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60"/>
        <p:cNvGrpSpPr/>
        <p:nvPr/>
      </p:nvGrpSpPr>
      <p:grpSpPr>
        <a:xfrm>
          <a:off x="0" y="0"/>
          <a:ext cx="0" cy="0"/>
          <a:chOff x="0" y="0"/>
          <a:chExt cx="0" cy="0"/>
        </a:xfrm>
      </p:grpSpPr>
      <p:cxnSp>
        <p:nvCxnSpPr>
          <p:cNvPr id="61" name="Google Shape;61;p11"/>
          <p:cNvCxnSpPr/>
          <p:nvPr/>
        </p:nvCxnSpPr>
        <p:spPr>
          <a:xfrm>
            <a:off x="425200" y="4740000"/>
            <a:ext cx="8296800" cy="0"/>
          </a:xfrm>
          <a:prstGeom prst="straightConnector1">
            <a:avLst/>
          </a:prstGeom>
          <a:noFill/>
          <a:ln w="19050" cap="flat" cmpd="sng">
            <a:solidFill>
              <a:schemeClr val="dk2"/>
            </a:solidFill>
            <a:prstDash val="solid"/>
            <a:round/>
            <a:headEnd type="none" w="sm" len="sm"/>
            <a:tailEnd type="none" w="sm" len="sm"/>
          </a:ln>
        </p:spPr>
      </p:cxnSp>
      <p:cxnSp>
        <p:nvCxnSpPr>
          <p:cNvPr id="62" name="Google Shape;62;p11"/>
          <p:cNvCxnSpPr/>
          <p:nvPr/>
        </p:nvCxnSpPr>
        <p:spPr>
          <a:xfrm>
            <a:off x="425200" y="415650"/>
            <a:ext cx="8296800" cy="0"/>
          </a:xfrm>
          <a:prstGeom prst="straightConnector1">
            <a:avLst/>
          </a:prstGeom>
          <a:noFill/>
          <a:ln w="38100" cap="flat" cmpd="sng">
            <a:solidFill>
              <a:schemeClr val="dk2"/>
            </a:solidFill>
            <a:prstDash val="solid"/>
            <a:round/>
            <a:headEnd type="none" w="sm" len="sm"/>
            <a:tailEnd type="none" w="sm" len="sm"/>
          </a:ln>
        </p:spPr>
      </p:cxnSp>
      <p:sp>
        <p:nvSpPr>
          <p:cNvPr id="63" name="Google Shape;63;p11"/>
          <p:cNvSpPr txBox="1">
            <a:spLocks noGrp="1"/>
          </p:cNvSpPr>
          <p:nvPr>
            <p:ph type="title" hasCustomPrompt="1"/>
          </p:nvPr>
        </p:nvSpPr>
        <p:spPr>
          <a:xfrm>
            <a:off x="853950" y="1304850"/>
            <a:ext cx="7436100" cy="1538400"/>
          </a:xfrm>
          <a:prstGeom prst="rect">
            <a:avLst/>
          </a:prstGeom>
        </p:spPr>
        <p:txBody>
          <a:bodyPr spcFirstLastPara="1" wrap="square" lIns="91425" tIns="91425" rIns="91425" bIns="91425" anchor="ctr" anchorCtr="0"/>
          <a:lstStyle>
            <a:lvl1pPr lv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1pPr>
            <a:lvl2pPr lvl="1"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2pPr>
            <a:lvl3pPr lvl="2"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3pPr>
            <a:lvl4pPr lvl="3"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4pPr>
            <a:lvl5pPr lvl="4"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5pPr>
            <a:lvl6pPr lvl="5"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6pPr>
            <a:lvl7pPr lvl="6"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7pPr>
            <a:lvl8pPr lvl="7"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8pPr>
            <a:lvl9pPr lvl="8"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9pPr>
          </a:lstStyle>
          <a:p>
            <a:r>
              <a:t>xx%</a:t>
            </a:r>
          </a:p>
        </p:txBody>
      </p:sp>
      <p:sp>
        <p:nvSpPr>
          <p:cNvPr id="64" name="Google Shape;64;p11"/>
          <p:cNvSpPr txBox="1">
            <a:spLocks noGrp="1"/>
          </p:cNvSpPr>
          <p:nvPr>
            <p:ph type="body" idx="1"/>
          </p:nvPr>
        </p:nvSpPr>
        <p:spPr>
          <a:xfrm>
            <a:off x="853950" y="2919450"/>
            <a:ext cx="7436100" cy="1071600"/>
          </a:xfrm>
          <a:prstGeom prst="rect">
            <a:avLst/>
          </a:prstGeom>
        </p:spPr>
        <p:txBody>
          <a:bodyPr spcFirstLastPara="1" wrap="square" lIns="91425" tIns="91425" rIns="91425" bIns="91425" anchor="t" anchorCtr="0"/>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65" name="Google Shape;65;p11"/>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wiss-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400250" y="575950"/>
            <a:ext cx="6321600" cy="6354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1pPr>
            <a:lvl2pPr lvl="1">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2pPr>
            <a:lvl3pPr lvl="2">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3pPr>
            <a:lvl4pPr lvl="3">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4pPr>
            <a:lvl5pPr lvl="4">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5pPr>
            <a:lvl6pPr lvl="5">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6pPr>
            <a:lvl7pPr lvl="6">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7pPr>
            <a:lvl8pPr lvl="7">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8pPr>
            <a:lvl9pPr lvl="8">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2410112" y="1595776"/>
            <a:ext cx="6321600" cy="30024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marL="914400" lvl="1"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2pPr>
            <a:lvl3pPr marL="1371600" lvl="2"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3pPr>
            <a:lvl4pPr marL="1828800" lvl="3"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4pPr>
            <a:lvl5pPr marL="2286000" lvl="4"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5pPr>
            <a:lvl6pPr marL="2743200" lvl="5"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6pPr>
            <a:lvl7pPr marL="3200400" lvl="6"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7pPr>
            <a:lvl8pPr marL="3657600" lvl="7"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8pPr>
            <a:lvl9pPr marL="4114800" lvl="8" indent="-317500">
              <a:lnSpc>
                <a:spcPct val="115000"/>
              </a:lnSpc>
              <a:spcBef>
                <a:spcPts val="1600"/>
              </a:spcBef>
              <a:spcAft>
                <a:spcPts val="1600"/>
              </a:spcAft>
              <a:buClr>
                <a:schemeClr val="dk2"/>
              </a:buClr>
              <a:buSzPts val="1400"/>
              <a:buFont typeface="Lato"/>
              <a:buChar char="■"/>
              <a:defRPr>
                <a:solidFill>
                  <a:schemeClr val="dk2"/>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97999" y="4688759"/>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latin typeface="Lato"/>
                <a:ea typeface="Lato"/>
                <a:cs typeface="Lato"/>
                <a:sym typeface="Lato"/>
              </a:defRPr>
            </a:lvl1pPr>
            <a:lvl2pPr lvl="1" algn="r">
              <a:buNone/>
              <a:defRPr sz="1000">
                <a:solidFill>
                  <a:schemeClr val="dk2"/>
                </a:solidFill>
                <a:latin typeface="Lato"/>
                <a:ea typeface="Lato"/>
                <a:cs typeface="Lato"/>
                <a:sym typeface="Lato"/>
              </a:defRPr>
            </a:lvl2pPr>
            <a:lvl3pPr lvl="2" algn="r">
              <a:buNone/>
              <a:defRPr sz="1000">
                <a:solidFill>
                  <a:schemeClr val="dk2"/>
                </a:solidFill>
                <a:latin typeface="Lato"/>
                <a:ea typeface="Lato"/>
                <a:cs typeface="Lato"/>
                <a:sym typeface="Lato"/>
              </a:defRPr>
            </a:lvl3pPr>
            <a:lvl4pPr lvl="3" algn="r">
              <a:buNone/>
              <a:defRPr sz="1000">
                <a:solidFill>
                  <a:schemeClr val="dk2"/>
                </a:solidFill>
                <a:latin typeface="Lato"/>
                <a:ea typeface="Lato"/>
                <a:cs typeface="Lato"/>
                <a:sym typeface="Lato"/>
              </a:defRPr>
            </a:lvl4pPr>
            <a:lvl5pPr lvl="4" algn="r">
              <a:buNone/>
              <a:defRPr sz="1000">
                <a:solidFill>
                  <a:schemeClr val="dk2"/>
                </a:solidFill>
                <a:latin typeface="Lato"/>
                <a:ea typeface="Lato"/>
                <a:cs typeface="Lato"/>
                <a:sym typeface="Lato"/>
              </a:defRPr>
            </a:lvl5pPr>
            <a:lvl6pPr lvl="5" algn="r">
              <a:buNone/>
              <a:defRPr sz="1000">
                <a:solidFill>
                  <a:schemeClr val="dk2"/>
                </a:solidFill>
                <a:latin typeface="Lato"/>
                <a:ea typeface="Lato"/>
                <a:cs typeface="Lato"/>
                <a:sym typeface="Lato"/>
              </a:defRPr>
            </a:lvl6pPr>
            <a:lvl7pPr lvl="6" algn="r">
              <a:buNone/>
              <a:defRPr sz="1000">
                <a:solidFill>
                  <a:schemeClr val="dk2"/>
                </a:solidFill>
                <a:latin typeface="Lato"/>
                <a:ea typeface="Lato"/>
                <a:cs typeface="Lato"/>
                <a:sym typeface="Lato"/>
              </a:defRPr>
            </a:lvl7pPr>
            <a:lvl8pPr lvl="7" algn="r">
              <a:buNone/>
              <a:defRPr sz="1000">
                <a:solidFill>
                  <a:schemeClr val="dk2"/>
                </a:solidFill>
                <a:latin typeface="Lato"/>
                <a:ea typeface="Lato"/>
                <a:cs typeface="Lato"/>
                <a:sym typeface="Lato"/>
              </a:defRPr>
            </a:lvl8pPr>
            <a:lvl9pPr lvl="8" algn="r">
              <a:buNone/>
              <a:defRPr sz="1000">
                <a:solidFill>
                  <a:schemeClr val="dk2"/>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0.xml"/><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8.gif"/><Relationship Id="rId4" Type="http://schemas.openxmlformats.org/officeDocument/2006/relationships/image" Target="../media/image7.gif"/></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Google Shape;75;p14"/>
          <p:cNvSpPr txBox="1">
            <a:spLocks noGrp="1"/>
          </p:cNvSpPr>
          <p:nvPr>
            <p:ph type="ctrTitle"/>
          </p:nvPr>
        </p:nvSpPr>
        <p:spPr>
          <a:xfrm>
            <a:off x="71450" y="1781550"/>
            <a:ext cx="2968800" cy="899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800"/>
              <a:t>Evidence of Evolution</a:t>
            </a:r>
            <a:endParaRPr sz="3800"/>
          </a:p>
        </p:txBody>
      </p:sp>
      <p:pic>
        <p:nvPicPr>
          <p:cNvPr id="76" name="Google Shape;76;p14"/>
          <p:cNvPicPr preferRelativeResize="0"/>
          <p:nvPr/>
        </p:nvPicPr>
        <p:blipFill>
          <a:blip r:embed="rId3">
            <a:alphaModFix/>
          </a:blip>
          <a:stretch>
            <a:fillRect/>
          </a:stretch>
        </p:blipFill>
        <p:spPr>
          <a:xfrm>
            <a:off x="3040375" y="989563"/>
            <a:ext cx="5650675" cy="31643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pic>
        <p:nvPicPr>
          <p:cNvPr id="139" name="Google Shape;139;p23"/>
          <p:cNvPicPr preferRelativeResize="0"/>
          <p:nvPr/>
        </p:nvPicPr>
        <p:blipFill>
          <a:blip r:embed="rId3">
            <a:alphaModFix/>
          </a:blip>
          <a:stretch>
            <a:fillRect/>
          </a:stretch>
        </p:blipFill>
        <p:spPr>
          <a:xfrm>
            <a:off x="0" y="102078"/>
            <a:ext cx="9144000" cy="4939348"/>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D9D9D9"/>
        </a:solidFill>
        <a:effectLst/>
      </p:bgPr>
    </p:bg>
    <p:spTree>
      <p:nvGrpSpPr>
        <p:cNvPr id="1" name="Shape 150"/>
        <p:cNvGrpSpPr/>
        <p:nvPr/>
      </p:nvGrpSpPr>
      <p:grpSpPr>
        <a:xfrm>
          <a:off x="0" y="0"/>
          <a:ext cx="0" cy="0"/>
          <a:chOff x="0" y="0"/>
          <a:chExt cx="0" cy="0"/>
        </a:xfrm>
      </p:grpSpPr>
      <p:sp>
        <p:nvSpPr>
          <p:cNvPr id="151" name="Google Shape;151;p25"/>
          <p:cNvSpPr txBox="1">
            <a:spLocks noGrp="1"/>
          </p:cNvSpPr>
          <p:nvPr>
            <p:ph type="title"/>
          </p:nvPr>
        </p:nvSpPr>
        <p:spPr>
          <a:xfrm>
            <a:off x="2097875" y="575950"/>
            <a:ext cx="6786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10.2 Darwin’s Observations</a:t>
            </a:r>
            <a:endParaRPr/>
          </a:p>
        </p:txBody>
      </p:sp>
      <p:sp>
        <p:nvSpPr>
          <p:cNvPr id="152" name="Google Shape;152;p25"/>
          <p:cNvSpPr txBox="1">
            <a:spLocks noGrp="1"/>
          </p:cNvSpPr>
          <p:nvPr>
            <p:ph type="body" idx="1"/>
          </p:nvPr>
        </p:nvSpPr>
        <p:spPr>
          <a:xfrm>
            <a:off x="653250" y="1752600"/>
            <a:ext cx="7690200" cy="2882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600"/>
              <a:t>After this section you will be able to……</a:t>
            </a:r>
            <a:endParaRPr sz="2600"/>
          </a:p>
          <a:p>
            <a:pPr marL="457200" lvl="0" indent="-381000" algn="l" rtl="0">
              <a:spcBef>
                <a:spcPts val="1600"/>
              </a:spcBef>
              <a:spcAft>
                <a:spcPts val="0"/>
              </a:spcAft>
              <a:buClr>
                <a:schemeClr val="dk1"/>
              </a:buClr>
              <a:buSzPts val="2400"/>
              <a:buAutoNum type="arabicParenR"/>
            </a:pPr>
            <a:r>
              <a:rPr lang="en" sz="2400">
                <a:solidFill>
                  <a:schemeClr val="dk1"/>
                </a:solidFill>
              </a:rPr>
              <a:t>Explain Darwin’s observations among island species</a:t>
            </a:r>
            <a:endParaRPr sz="2400">
              <a:solidFill>
                <a:schemeClr val="dk1"/>
              </a:solidFill>
            </a:endParaRPr>
          </a:p>
          <a:p>
            <a:pPr marL="457200" lvl="0" indent="-381000" algn="l" rtl="0">
              <a:spcBef>
                <a:spcPts val="0"/>
              </a:spcBef>
              <a:spcAft>
                <a:spcPts val="0"/>
              </a:spcAft>
              <a:buClr>
                <a:schemeClr val="dk1"/>
              </a:buClr>
              <a:buSzPts val="2400"/>
              <a:buAutoNum type="arabicParenR"/>
            </a:pPr>
            <a:r>
              <a:rPr lang="en" sz="2400">
                <a:solidFill>
                  <a:schemeClr val="dk1"/>
                </a:solidFill>
              </a:rPr>
              <a:t>Explain Darwin’s observations among fossil and geological evidence</a:t>
            </a:r>
            <a:endParaRPr sz="2400">
              <a:solidFill>
                <a:schemeClr val="dk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pic>
        <p:nvPicPr>
          <p:cNvPr id="157" name="Google Shape;157;p26"/>
          <p:cNvPicPr preferRelativeResize="0"/>
          <p:nvPr/>
        </p:nvPicPr>
        <p:blipFill>
          <a:blip r:embed="rId3">
            <a:alphaModFix/>
          </a:blip>
          <a:stretch>
            <a:fillRect/>
          </a:stretch>
        </p:blipFill>
        <p:spPr>
          <a:xfrm>
            <a:off x="0" y="1285847"/>
            <a:ext cx="9144000" cy="3857653"/>
          </a:xfrm>
          <a:prstGeom prst="rect">
            <a:avLst/>
          </a:prstGeom>
          <a:noFill/>
          <a:ln>
            <a:noFill/>
          </a:ln>
        </p:spPr>
      </p:pic>
      <p:sp>
        <p:nvSpPr>
          <p:cNvPr id="158" name="Google Shape;158;p26"/>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Species Observations</a:t>
            </a:r>
            <a:endParaRPr/>
          </a:p>
        </p:txBody>
      </p:sp>
      <p:sp>
        <p:nvSpPr>
          <p:cNvPr id="159" name="Google Shape;159;p26"/>
          <p:cNvSpPr txBox="1">
            <a:spLocks noGrp="1"/>
          </p:cNvSpPr>
          <p:nvPr>
            <p:ph type="body" idx="1"/>
          </p:nvPr>
        </p:nvSpPr>
        <p:spPr>
          <a:xfrm>
            <a:off x="5541600" y="1285850"/>
            <a:ext cx="3602400" cy="2316600"/>
          </a:xfrm>
          <a:prstGeom prst="rect">
            <a:avLst/>
          </a:prstGeom>
          <a:solidFill>
            <a:srgbClr val="EFEFEF"/>
          </a:solidFill>
          <a:ln w="9525" cap="flat" cmpd="sng">
            <a:solidFill>
              <a:srgbClr val="434343"/>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1600"/>
              </a:spcAft>
              <a:buNone/>
            </a:pPr>
            <a:r>
              <a:rPr lang="en" sz="1600"/>
              <a:t>Charles Darwin sailed the coast of South America and the Pacific islands and spent over 20 years researching biological evolution. Darwin was amazed at the </a:t>
            </a:r>
            <a:r>
              <a:rPr lang="en" sz="1600" b="1">
                <a:solidFill>
                  <a:schemeClr val="dk1"/>
                </a:solidFill>
              </a:rPr>
              <a:t>variation</a:t>
            </a:r>
            <a:r>
              <a:rPr lang="en" sz="1600">
                <a:solidFill>
                  <a:schemeClr val="dk1"/>
                </a:solidFill>
              </a:rPr>
              <a:t> </a:t>
            </a:r>
            <a:r>
              <a:rPr lang="en" sz="1600"/>
              <a:t>(differences in physical traits among individuals in a group of organisms) that he observed in his travels. </a:t>
            </a:r>
            <a:endParaRPr sz="160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27"/>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Species Observations</a:t>
            </a:r>
            <a:endParaRPr/>
          </a:p>
        </p:txBody>
      </p:sp>
      <p:sp>
        <p:nvSpPr>
          <p:cNvPr id="165" name="Google Shape;165;p27"/>
          <p:cNvSpPr txBox="1">
            <a:spLocks noGrp="1"/>
          </p:cNvSpPr>
          <p:nvPr>
            <p:ph type="body" idx="1"/>
          </p:nvPr>
        </p:nvSpPr>
        <p:spPr>
          <a:xfrm>
            <a:off x="4592550" y="1211350"/>
            <a:ext cx="4224900" cy="335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t>Darwin noticed that each island had a different variation of species, especially in the Galapagos Islands. He noticed that finches had different kinds of beaks, depending on the island and the food source available.</a:t>
            </a:r>
            <a:endParaRPr sz="1600"/>
          </a:p>
          <a:p>
            <a:pPr marL="0" lvl="0" indent="0" algn="l" rtl="0">
              <a:spcBef>
                <a:spcPts val="1600"/>
              </a:spcBef>
              <a:spcAft>
                <a:spcPts val="0"/>
              </a:spcAft>
              <a:buNone/>
            </a:pPr>
            <a:r>
              <a:rPr lang="en" sz="1600"/>
              <a:t>The differences seemed to match the environment and the diet of the finches. Darwin realized that species somehow adapt to their surroundings. An </a:t>
            </a:r>
            <a:r>
              <a:rPr lang="en" sz="1600" b="1">
                <a:solidFill>
                  <a:schemeClr val="dk1"/>
                </a:solidFill>
              </a:rPr>
              <a:t>adaptation</a:t>
            </a:r>
            <a:r>
              <a:rPr lang="en" sz="1600">
                <a:solidFill>
                  <a:schemeClr val="dk1"/>
                </a:solidFill>
              </a:rPr>
              <a:t> </a:t>
            </a:r>
            <a:r>
              <a:rPr lang="en" sz="1600"/>
              <a:t>is a feature that allows an organism to better survive in its environment.</a:t>
            </a:r>
            <a:endParaRPr sz="1600"/>
          </a:p>
          <a:p>
            <a:pPr marL="0" lvl="0" indent="0" algn="l" rtl="0">
              <a:spcBef>
                <a:spcPts val="1600"/>
              </a:spcBef>
              <a:spcAft>
                <a:spcPts val="1600"/>
              </a:spcAft>
              <a:buNone/>
            </a:pPr>
            <a:r>
              <a:rPr lang="en" sz="1600"/>
              <a:t> </a:t>
            </a:r>
            <a:endParaRPr sz="1600"/>
          </a:p>
        </p:txBody>
      </p:sp>
      <p:pic>
        <p:nvPicPr>
          <p:cNvPr id="166" name="Google Shape;166;p27"/>
          <p:cNvPicPr preferRelativeResize="0"/>
          <p:nvPr/>
        </p:nvPicPr>
        <p:blipFill>
          <a:blip r:embed="rId3">
            <a:alphaModFix/>
          </a:blip>
          <a:stretch>
            <a:fillRect/>
          </a:stretch>
        </p:blipFill>
        <p:spPr>
          <a:xfrm>
            <a:off x="325900" y="1716612"/>
            <a:ext cx="4082250" cy="23404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pic>
        <p:nvPicPr>
          <p:cNvPr id="171" name="Google Shape;171;p28"/>
          <p:cNvPicPr preferRelativeResize="0"/>
          <p:nvPr/>
        </p:nvPicPr>
        <p:blipFill>
          <a:blip r:embed="rId3">
            <a:alphaModFix/>
          </a:blip>
          <a:stretch>
            <a:fillRect/>
          </a:stretch>
        </p:blipFill>
        <p:spPr>
          <a:xfrm>
            <a:off x="1264288" y="0"/>
            <a:ext cx="6615434" cy="51435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29"/>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Fossil and Geological Evidence</a:t>
            </a:r>
            <a:endParaRPr/>
          </a:p>
        </p:txBody>
      </p:sp>
      <p:sp>
        <p:nvSpPr>
          <p:cNvPr id="177" name="Google Shape;177;p29"/>
          <p:cNvSpPr txBox="1">
            <a:spLocks noGrp="1"/>
          </p:cNvSpPr>
          <p:nvPr>
            <p:ph type="body" idx="1"/>
          </p:nvPr>
        </p:nvSpPr>
        <p:spPr>
          <a:xfrm>
            <a:off x="132800" y="1278950"/>
            <a:ext cx="4224900" cy="335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t>Darwin noticed that some fossils looked similar to living species, suggesting that the living species might have a relationship with the fossil forms. This led Darwin to reason that the Earth must have been greater than 6000 years old. </a:t>
            </a:r>
            <a:endParaRPr sz="1600"/>
          </a:p>
          <a:p>
            <a:pPr marL="0" lvl="0" indent="0" algn="l" rtl="0">
              <a:spcBef>
                <a:spcPts val="1600"/>
              </a:spcBef>
              <a:spcAft>
                <a:spcPts val="1600"/>
              </a:spcAft>
              <a:buNone/>
            </a:pPr>
            <a:r>
              <a:rPr lang="en" sz="1600"/>
              <a:t>Darwin also found fossil shells of marine organisms high up the Andes mountains! When he experienced an Earthquake, he noticed that land that had been underwater shifted above sea level. </a:t>
            </a:r>
            <a:endParaRPr sz="1600"/>
          </a:p>
        </p:txBody>
      </p:sp>
      <p:pic>
        <p:nvPicPr>
          <p:cNvPr id="178" name="Google Shape;178;p29"/>
          <p:cNvPicPr preferRelativeResize="0"/>
          <p:nvPr/>
        </p:nvPicPr>
        <p:blipFill>
          <a:blip r:embed="rId3">
            <a:alphaModFix/>
          </a:blip>
          <a:stretch>
            <a:fillRect/>
          </a:stretch>
        </p:blipFill>
        <p:spPr>
          <a:xfrm>
            <a:off x="4434100" y="1346550"/>
            <a:ext cx="4287749" cy="3215812"/>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D9D9D9"/>
        </a:solidFill>
        <a:effectLst/>
      </p:bgPr>
    </p:bg>
    <p:spTree>
      <p:nvGrpSpPr>
        <p:cNvPr id="1" name="Shape 189"/>
        <p:cNvGrpSpPr/>
        <p:nvPr/>
      </p:nvGrpSpPr>
      <p:grpSpPr>
        <a:xfrm>
          <a:off x="0" y="0"/>
          <a:ext cx="0" cy="0"/>
          <a:chOff x="0" y="0"/>
          <a:chExt cx="0" cy="0"/>
        </a:xfrm>
      </p:grpSpPr>
      <p:sp>
        <p:nvSpPr>
          <p:cNvPr id="190" name="Google Shape;190;p31"/>
          <p:cNvSpPr txBox="1">
            <a:spLocks noGrp="1"/>
          </p:cNvSpPr>
          <p:nvPr>
            <p:ph type="title"/>
          </p:nvPr>
        </p:nvSpPr>
        <p:spPr>
          <a:xfrm>
            <a:off x="2097875" y="575950"/>
            <a:ext cx="6786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10.4 Evidence of Evolution</a:t>
            </a:r>
            <a:endParaRPr/>
          </a:p>
        </p:txBody>
      </p:sp>
      <p:sp>
        <p:nvSpPr>
          <p:cNvPr id="191" name="Google Shape;191;p31"/>
          <p:cNvSpPr txBox="1">
            <a:spLocks noGrp="1"/>
          </p:cNvSpPr>
          <p:nvPr>
            <p:ph type="body" idx="1"/>
          </p:nvPr>
        </p:nvSpPr>
        <p:spPr>
          <a:xfrm>
            <a:off x="653250" y="1344400"/>
            <a:ext cx="7690200" cy="3314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600"/>
              <a:t>After this section you will be able to……</a:t>
            </a:r>
            <a:endParaRPr sz="2600"/>
          </a:p>
          <a:p>
            <a:pPr marL="457200" lvl="0" indent="-381000" algn="l" rtl="0">
              <a:spcBef>
                <a:spcPts val="1600"/>
              </a:spcBef>
              <a:spcAft>
                <a:spcPts val="0"/>
              </a:spcAft>
              <a:buClr>
                <a:schemeClr val="dk1"/>
              </a:buClr>
              <a:buSzPts val="2400"/>
              <a:buAutoNum type="arabicParenR"/>
            </a:pPr>
            <a:r>
              <a:rPr lang="en" sz="2400">
                <a:solidFill>
                  <a:schemeClr val="dk1"/>
                </a:solidFill>
              </a:rPr>
              <a:t>Identify different sources that provide evidence to evolution</a:t>
            </a:r>
            <a:endParaRPr sz="2400">
              <a:solidFill>
                <a:schemeClr val="dk1"/>
              </a:solidFill>
            </a:endParaRPr>
          </a:p>
          <a:p>
            <a:pPr marL="457200" lvl="0" indent="-381000" algn="l" rtl="0">
              <a:spcBef>
                <a:spcPts val="0"/>
              </a:spcBef>
              <a:spcAft>
                <a:spcPts val="0"/>
              </a:spcAft>
              <a:buClr>
                <a:schemeClr val="dk1"/>
              </a:buClr>
              <a:buSzPts val="2400"/>
              <a:buAutoNum type="arabicParenR"/>
            </a:pPr>
            <a:r>
              <a:rPr lang="en" sz="2400">
                <a:solidFill>
                  <a:schemeClr val="dk1"/>
                </a:solidFill>
              </a:rPr>
              <a:t>Compare and contrast homologous and analogous structures</a:t>
            </a:r>
            <a:endParaRPr sz="2400">
              <a:solidFill>
                <a:schemeClr val="dk1"/>
              </a:solidFill>
            </a:endParaRPr>
          </a:p>
          <a:p>
            <a:pPr marL="457200" lvl="0" indent="-381000" algn="l" rtl="0">
              <a:spcBef>
                <a:spcPts val="0"/>
              </a:spcBef>
              <a:spcAft>
                <a:spcPts val="0"/>
              </a:spcAft>
              <a:buClr>
                <a:schemeClr val="dk1"/>
              </a:buClr>
              <a:buSzPts val="2400"/>
              <a:buAutoNum type="arabicParenR"/>
            </a:pPr>
            <a:r>
              <a:rPr lang="en" sz="2400">
                <a:solidFill>
                  <a:schemeClr val="dk1"/>
                </a:solidFill>
              </a:rPr>
              <a:t>Explain what vestigial structures are and how they provide clues to the history of species</a:t>
            </a:r>
            <a:endParaRPr sz="2400">
              <a:solidFill>
                <a:schemeClr val="dk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32"/>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Non-Darwin Sources</a:t>
            </a:r>
            <a:endParaRPr/>
          </a:p>
        </p:txBody>
      </p:sp>
      <p:sp>
        <p:nvSpPr>
          <p:cNvPr id="197" name="Google Shape;197;p32"/>
          <p:cNvSpPr txBox="1">
            <a:spLocks noGrp="1"/>
          </p:cNvSpPr>
          <p:nvPr>
            <p:ph type="body" idx="1"/>
          </p:nvPr>
        </p:nvSpPr>
        <p:spPr>
          <a:xfrm>
            <a:off x="2410112" y="1595776"/>
            <a:ext cx="6321600" cy="300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a:t>During Darwin’s time we did not understand genetic inheritance. Darwin used other sources to help support his ideas. </a:t>
            </a:r>
            <a:endParaRPr sz="2000"/>
          </a:p>
          <a:p>
            <a:pPr marL="457200" lvl="0" indent="-355600" algn="l" rtl="0">
              <a:spcBef>
                <a:spcPts val="1600"/>
              </a:spcBef>
              <a:spcAft>
                <a:spcPts val="0"/>
              </a:spcAft>
              <a:buClr>
                <a:schemeClr val="accent1"/>
              </a:buClr>
              <a:buSzPts val="2000"/>
              <a:buChar char="●"/>
            </a:pPr>
            <a:r>
              <a:rPr lang="en" sz="2000">
                <a:solidFill>
                  <a:schemeClr val="accent1"/>
                </a:solidFill>
              </a:rPr>
              <a:t>Fossils</a:t>
            </a:r>
            <a:endParaRPr sz="2000">
              <a:solidFill>
                <a:schemeClr val="accent1"/>
              </a:solidFill>
            </a:endParaRPr>
          </a:p>
          <a:p>
            <a:pPr marL="457200" lvl="0" indent="-355600" algn="l" rtl="0">
              <a:spcBef>
                <a:spcPts val="0"/>
              </a:spcBef>
              <a:spcAft>
                <a:spcPts val="0"/>
              </a:spcAft>
              <a:buClr>
                <a:schemeClr val="accent1"/>
              </a:buClr>
              <a:buSzPts val="2000"/>
              <a:buChar char="●"/>
            </a:pPr>
            <a:r>
              <a:rPr lang="en" sz="2000">
                <a:solidFill>
                  <a:schemeClr val="accent1"/>
                </a:solidFill>
              </a:rPr>
              <a:t>Geography</a:t>
            </a:r>
            <a:endParaRPr sz="2000">
              <a:solidFill>
                <a:schemeClr val="accent1"/>
              </a:solidFill>
            </a:endParaRPr>
          </a:p>
          <a:p>
            <a:pPr marL="457200" lvl="0" indent="-355600" algn="l" rtl="0">
              <a:spcBef>
                <a:spcPts val="0"/>
              </a:spcBef>
              <a:spcAft>
                <a:spcPts val="0"/>
              </a:spcAft>
              <a:buClr>
                <a:schemeClr val="accent1"/>
              </a:buClr>
              <a:buSzPts val="2000"/>
              <a:buChar char="●"/>
            </a:pPr>
            <a:r>
              <a:rPr lang="en" sz="2000">
                <a:solidFill>
                  <a:schemeClr val="accent1"/>
                </a:solidFill>
              </a:rPr>
              <a:t>Embryology</a:t>
            </a:r>
            <a:endParaRPr sz="2000">
              <a:solidFill>
                <a:schemeClr val="accent1"/>
              </a:solidFill>
            </a:endParaRPr>
          </a:p>
          <a:p>
            <a:pPr marL="457200" lvl="0" indent="-355600" algn="l" rtl="0">
              <a:spcBef>
                <a:spcPts val="0"/>
              </a:spcBef>
              <a:spcAft>
                <a:spcPts val="0"/>
              </a:spcAft>
              <a:buClr>
                <a:schemeClr val="accent1"/>
              </a:buClr>
              <a:buSzPts val="2000"/>
              <a:buChar char="●"/>
            </a:pPr>
            <a:r>
              <a:rPr lang="en" sz="2000">
                <a:solidFill>
                  <a:schemeClr val="accent1"/>
                </a:solidFill>
              </a:rPr>
              <a:t>Anatomy</a:t>
            </a:r>
            <a:endParaRPr sz="2000">
              <a:solidFill>
                <a:schemeClr val="accent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33"/>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Fossils</a:t>
            </a:r>
            <a:endParaRPr/>
          </a:p>
        </p:txBody>
      </p:sp>
      <p:sp>
        <p:nvSpPr>
          <p:cNvPr id="203" name="Google Shape;203;p33"/>
          <p:cNvSpPr txBox="1">
            <a:spLocks noGrp="1"/>
          </p:cNvSpPr>
          <p:nvPr>
            <p:ph type="body" idx="1"/>
          </p:nvPr>
        </p:nvSpPr>
        <p:spPr>
          <a:xfrm>
            <a:off x="219375" y="1633513"/>
            <a:ext cx="4281300" cy="23151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Scientists before Darwin knew that organisms changed over time. Those who studied fossils noticed that different layers of rocks contained different organisms. The bottom layers of the rock are the oldest while the upper layers contain the most recent organisms. </a:t>
            </a:r>
            <a:endParaRPr/>
          </a:p>
        </p:txBody>
      </p:sp>
      <p:pic>
        <p:nvPicPr>
          <p:cNvPr id="204" name="Google Shape;204;p33"/>
          <p:cNvPicPr preferRelativeResize="0"/>
          <p:nvPr/>
        </p:nvPicPr>
        <p:blipFill>
          <a:blip r:embed="rId3">
            <a:alphaModFix/>
          </a:blip>
          <a:stretch>
            <a:fillRect/>
          </a:stretch>
        </p:blipFill>
        <p:spPr>
          <a:xfrm>
            <a:off x="4959916" y="1211350"/>
            <a:ext cx="3716950" cy="31594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34"/>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Geography</a:t>
            </a:r>
            <a:endParaRPr/>
          </a:p>
        </p:txBody>
      </p:sp>
      <p:sp>
        <p:nvSpPr>
          <p:cNvPr id="210" name="Google Shape;210;p34"/>
          <p:cNvSpPr txBox="1">
            <a:spLocks noGrp="1"/>
          </p:cNvSpPr>
          <p:nvPr>
            <p:ph type="body" idx="1"/>
          </p:nvPr>
        </p:nvSpPr>
        <p:spPr>
          <a:xfrm>
            <a:off x="4506325" y="1211350"/>
            <a:ext cx="4368300" cy="3358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a:t>Darwin noticed that plants and animals present on each island looked similar, but not exactly the same. He hypothesized that organisms from the mainland had migrated to the islands. </a:t>
            </a:r>
            <a:endParaRPr sz="1600"/>
          </a:p>
          <a:p>
            <a:pPr marL="0" lvl="0" indent="0" algn="l" rtl="0">
              <a:spcBef>
                <a:spcPts val="1600"/>
              </a:spcBef>
              <a:spcAft>
                <a:spcPts val="0"/>
              </a:spcAft>
              <a:buNone/>
            </a:pPr>
            <a:r>
              <a:rPr lang="en" sz="1600"/>
              <a:t>Different islands had different food sources, climates, and predators. These various environmental conditions favored different traits in these migrant organisms. </a:t>
            </a:r>
            <a:endParaRPr sz="1600"/>
          </a:p>
          <a:p>
            <a:pPr marL="0" lvl="0" indent="0" algn="l" rtl="0">
              <a:spcBef>
                <a:spcPts val="1600"/>
              </a:spcBef>
              <a:spcAft>
                <a:spcPts val="1600"/>
              </a:spcAft>
              <a:buNone/>
            </a:pPr>
            <a:r>
              <a:rPr lang="en" sz="1600" b="1">
                <a:solidFill>
                  <a:schemeClr val="dk1"/>
                </a:solidFill>
              </a:rPr>
              <a:t>Biogeography </a:t>
            </a:r>
            <a:r>
              <a:rPr lang="en" sz="1600"/>
              <a:t>is the study of the distribution of organisms around the world.</a:t>
            </a:r>
            <a:endParaRPr sz="1600"/>
          </a:p>
        </p:txBody>
      </p:sp>
      <p:pic>
        <p:nvPicPr>
          <p:cNvPr id="211" name="Google Shape;211;p34"/>
          <p:cNvPicPr preferRelativeResize="0"/>
          <p:nvPr/>
        </p:nvPicPr>
        <p:blipFill>
          <a:blip r:embed="rId3">
            <a:alphaModFix/>
          </a:blip>
          <a:stretch>
            <a:fillRect/>
          </a:stretch>
        </p:blipFill>
        <p:spPr>
          <a:xfrm>
            <a:off x="183700" y="1812412"/>
            <a:ext cx="4214951" cy="21566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D9D9D9"/>
        </a:solidFill>
        <a:effectLst/>
      </p:bgPr>
    </p:bg>
    <p:spTree>
      <p:nvGrpSpPr>
        <p:cNvPr id="1" name="Shape 80"/>
        <p:cNvGrpSpPr/>
        <p:nvPr/>
      </p:nvGrpSpPr>
      <p:grpSpPr>
        <a:xfrm>
          <a:off x="0" y="0"/>
          <a:ext cx="0" cy="0"/>
          <a:chOff x="0" y="0"/>
          <a:chExt cx="0" cy="0"/>
        </a:xfrm>
      </p:grpSpPr>
      <p:sp>
        <p:nvSpPr>
          <p:cNvPr id="81" name="Google Shape;81;p15"/>
          <p:cNvSpPr txBox="1">
            <a:spLocks noGrp="1"/>
          </p:cNvSpPr>
          <p:nvPr>
            <p:ph type="title"/>
          </p:nvPr>
        </p:nvSpPr>
        <p:spPr>
          <a:xfrm>
            <a:off x="2097875" y="575950"/>
            <a:ext cx="6786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10.1 Early Ideas About Evolution</a:t>
            </a:r>
            <a:endParaRPr/>
          </a:p>
        </p:txBody>
      </p:sp>
      <p:sp>
        <p:nvSpPr>
          <p:cNvPr id="82" name="Google Shape;82;p15"/>
          <p:cNvSpPr txBox="1">
            <a:spLocks noGrp="1"/>
          </p:cNvSpPr>
          <p:nvPr>
            <p:ph type="body" idx="1"/>
          </p:nvPr>
        </p:nvSpPr>
        <p:spPr>
          <a:xfrm>
            <a:off x="653250" y="1752600"/>
            <a:ext cx="7690200" cy="2882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600"/>
              <a:t>After this section you will be able to……</a:t>
            </a:r>
            <a:endParaRPr sz="2600"/>
          </a:p>
          <a:p>
            <a:pPr marL="457200" lvl="0" indent="-381000" algn="l" rtl="0">
              <a:spcBef>
                <a:spcPts val="1600"/>
              </a:spcBef>
              <a:spcAft>
                <a:spcPts val="0"/>
              </a:spcAft>
              <a:buClr>
                <a:schemeClr val="dk1"/>
              </a:buClr>
              <a:buSzPts val="2400"/>
              <a:buAutoNum type="arabicParenR"/>
            </a:pPr>
            <a:r>
              <a:rPr lang="en" sz="2400">
                <a:solidFill>
                  <a:schemeClr val="dk1"/>
                </a:solidFill>
              </a:rPr>
              <a:t>Explain what species is an the mechanisms of evolution</a:t>
            </a:r>
            <a:endParaRPr sz="2400">
              <a:solidFill>
                <a:schemeClr val="dk1"/>
              </a:solidFill>
            </a:endParaRPr>
          </a:p>
          <a:p>
            <a:pPr marL="457200" lvl="0" indent="-381000" algn="l" rtl="0">
              <a:spcBef>
                <a:spcPts val="0"/>
              </a:spcBef>
              <a:spcAft>
                <a:spcPts val="0"/>
              </a:spcAft>
              <a:buClr>
                <a:schemeClr val="dk1"/>
              </a:buClr>
              <a:buSzPts val="2400"/>
              <a:buAutoNum type="arabicParenR"/>
            </a:pPr>
            <a:r>
              <a:rPr lang="en" sz="2400">
                <a:solidFill>
                  <a:schemeClr val="dk1"/>
                </a:solidFill>
              </a:rPr>
              <a:t>Describe the theory of geological change</a:t>
            </a:r>
            <a:endParaRPr sz="2400">
              <a:solidFill>
                <a:schemeClr val="dk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35"/>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Developmental Similarities</a:t>
            </a:r>
            <a:endParaRPr/>
          </a:p>
        </p:txBody>
      </p:sp>
      <p:sp>
        <p:nvSpPr>
          <p:cNvPr id="217" name="Google Shape;217;p35"/>
          <p:cNvSpPr txBox="1">
            <a:spLocks noGrp="1"/>
          </p:cNvSpPr>
          <p:nvPr>
            <p:ph type="body" idx="1"/>
          </p:nvPr>
        </p:nvSpPr>
        <p:spPr>
          <a:xfrm>
            <a:off x="4164250" y="1261700"/>
            <a:ext cx="4557600" cy="312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Darwin also noticed that embryos of different species look very similar. In chordate embryos, their pharyngeal arches develop into structures of the face, ears, and jaws. However, the lower arches develop into gills in fish. </a:t>
            </a:r>
            <a:endParaRPr/>
          </a:p>
          <a:p>
            <a:pPr marL="0" lvl="0" indent="0" algn="l" rtl="0">
              <a:spcBef>
                <a:spcPts val="1600"/>
              </a:spcBef>
              <a:spcAft>
                <a:spcPts val="1600"/>
              </a:spcAft>
              <a:buNone/>
            </a:pPr>
            <a:r>
              <a:rPr lang="en"/>
              <a:t>The similar features of embryos in very different organisms suggest evolution from a distant common ancestor. </a:t>
            </a:r>
            <a:endParaRPr/>
          </a:p>
        </p:txBody>
      </p:sp>
      <p:pic>
        <p:nvPicPr>
          <p:cNvPr id="218" name="Google Shape;218;p35"/>
          <p:cNvPicPr preferRelativeResize="0"/>
          <p:nvPr/>
        </p:nvPicPr>
        <p:blipFill>
          <a:blip r:embed="rId3">
            <a:alphaModFix/>
          </a:blip>
          <a:stretch>
            <a:fillRect/>
          </a:stretch>
        </p:blipFill>
        <p:spPr>
          <a:xfrm>
            <a:off x="152400" y="1261700"/>
            <a:ext cx="3869328" cy="3248580"/>
          </a:xfrm>
          <a:prstGeom prst="rect">
            <a:avLst/>
          </a:prstGeom>
          <a:noFill/>
          <a:ln w="9525" cap="flat" cmpd="sng">
            <a:solidFill>
              <a:srgbClr val="0000FF"/>
            </a:solidFill>
            <a:prstDash val="solid"/>
            <a:round/>
            <a:headEnd type="none" w="sm" len="sm"/>
            <a:tailEnd type="none" w="sm" len="sm"/>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36"/>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Anatomy</a:t>
            </a:r>
            <a:endParaRPr/>
          </a:p>
        </p:txBody>
      </p:sp>
      <p:sp>
        <p:nvSpPr>
          <p:cNvPr id="224" name="Google Shape;224;p36"/>
          <p:cNvSpPr txBox="1">
            <a:spLocks noGrp="1"/>
          </p:cNvSpPr>
          <p:nvPr>
            <p:ph type="body" idx="1"/>
          </p:nvPr>
        </p:nvSpPr>
        <p:spPr>
          <a:xfrm>
            <a:off x="277175" y="1337600"/>
            <a:ext cx="4012800" cy="316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a:t>Comparing body parts of different species can provide strong evidence of evolution. Darwin noticed that different organisms have similar body parts, but have different functions.</a:t>
            </a:r>
            <a:endParaRPr sz="1600"/>
          </a:p>
          <a:p>
            <a:pPr marL="0" lvl="0" indent="0" algn="l" rtl="0">
              <a:spcBef>
                <a:spcPts val="1600"/>
              </a:spcBef>
              <a:spcAft>
                <a:spcPts val="1600"/>
              </a:spcAft>
              <a:buNone/>
            </a:pPr>
            <a:r>
              <a:rPr lang="en" sz="1600" b="1">
                <a:solidFill>
                  <a:schemeClr val="dk1"/>
                </a:solidFill>
              </a:rPr>
              <a:t>Homologous</a:t>
            </a:r>
            <a:r>
              <a:rPr lang="en" sz="1600">
                <a:solidFill>
                  <a:schemeClr val="dk1"/>
                </a:solidFill>
              </a:rPr>
              <a:t> </a:t>
            </a:r>
            <a:r>
              <a:rPr lang="en" sz="1600" b="1">
                <a:solidFill>
                  <a:schemeClr val="dk1"/>
                </a:solidFill>
              </a:rPr>
              <a:t>structures</a:t>
            </a:r>
            <a:r>
              <a:rPr lang="en" sz="1600"/>
              <a:t> are features that are similar in structure, but appear in different organisms and may have different functions. E.g. front limbs in humans/cats/whales/bats</a:t>
            </a:r>
            <a:endParaRPr sz="1600"/>
          </a:p>
        </p:txBody>
      </p:sp>
      <p:pic>
        <p:nvPicPr>
          <p:cNvPr id="225" name="Google Shape;225;p36"/>
          <p:cNvPicPr preferRelativeResize="0"/>
          <p:nvPr/>
        </p:nvPicPr>
        <p:blipFill>
          <a:blip r:embed="rId3">
            <a:alphaModFix/>
          </a:blip>
          <a:stretch>
            <a:fillRect/>
          </a:stretch>
        </p:blipFill>
        <p:spPr>
          <a:xfrm>
            <a:off x="4208250" y="1703212"/>
            <a:ext cx="4782425" cy="24367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37"/>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Anatomy</a:t>
            </a:r>
            <a:endParaRPr/>
          </a:p>
        </p:txBody>
      </p:sp>
      <p:sp>
        <p:nvSpPr>
          <p:cNvPr id="231" name="Google Shape;231;p37"/>
          <p:cNvSpPr txBox="1">
            <a:spLocks noGrp="1"/>
          </p:cNvSpPr>
          <p:nvPr>
            <p:ph type="body" idx="1"/>
          </p:nvPr>
        </p:nvSpPr>
        <p:spPr>
          <a:xfrm>
            <a:off x="277175" y="1337600"/>
            <a:ext cx="4012800" cy="316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b="1">
                <a:solidFill>
                  <a:schemeClr val="dk1"/>
                </a:solidFill>
              </a:rPr>
              <a:t>Analogous structures</a:t>
            </a:r>
            <a:r>
              <a:rPr lang="en" sz="1600" b="1"/>
              <a:t> </a:t>
            </a:r>
            <a:r>
              <a:rPr lang="en" sz="1600"/>
              <a:t>are structures that perform a similar function, but are </a:t>
            </a:r>
            <a:r>
              <a:rPr lang="en" sz="1600" i="1"/>
              <a:t>not</a:t>
            </a:r>
            <a:r>
              <a:rPr lang="en" sz="1600"/>
              <a:t> similar in origin. E.g. birds/butterflies</a:t>
            </a:r>
            <a:endParaRPr sz="1600"/>
          </a:p>
          <a:p>
            <a:pPr marL="0" lvl="0" indent="0" algn="l" rtl="0">
              <a:spcBef>
                <a:spcPts val="1600"/>
              </a:spcBef>
              <a:spcAft>
                <a:spcPts val="0"/>
              </a:spcAft>
              <a:buNone/>
            </a:pPr>
            <a:endParaRPr sz="1600"/>
          </a:p>
          <a:p>
            <a:pPr marL="0" lvl="0" indent="0" algn="l" rtl="0">
              <a:spcBef>
                <a:spcPts val="1600"/>
              </a:spcBef>
              <a:spcAft>
                <a:spcPts val="1600"/>
              </a:spcAft>
              <a:buNone/>
            </a:pPr>
            <a:r>
              <a:rPr lang="en" sz="1600"/>
              <a:t>Note that, just because two organisms share similar structures does </a:t>
            </a:r>
            <a:r>
              <a:rPr lang="en" sz="1600" b="1"/>
              <a:t>NOT</a:t>
            </a:r>
            <a:r>
              <a:rPr lang="en" sz="1600"/>
              <a:t> mean they are closely related. Homologous structures show common ancestry, but analogous structures do not.</a:t>
            </a:r>
            <a:endParaRPr sz="1600"/>
          </a:p>
        </p:txBody>
      </p:sp>
      <p:pic>
        <p:nvPicPr>
          <p:cNvPr id="232" name="Google Shape;232;p37"/>
          <p:cNvPicPr preferRelativeResize="0"/>
          <p:nvPr/>
        </p:nvPicPr>
        <p:blipFill>
          <a:blip r:embed="rId3">
            <a:alphaModFix/>
          </a:blip>
          <a:stretch>
            <a:fillRect/>
          </a:stretch>
        </p:blipFill>
        <p:spPr>
          <a:xfrm>
            <a:off x="4611950" y="516800"/>
            <a:ext cx="4109900" cy="41099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pic>
        <p:nvPicPr>
          <p:cNvPr id="237" name="Google Shape;237;p38"/>
          <p:cNvPicPr preferRelativeResize="0"/>
          <p:nvPr/>
        </p:nvPicPr>
        <p:blipFill>
          <a:blip r:embed="rId3">
            <a:alphaModFix/>
          </a:blip>
          <a:stretch>
            <a:fillRect/>
          </a:stretch>
        </p:blipFill>
        <p:spPr>
          <a:xfrm>
            <a:off x="198075" y="0"/>
            <a:ext cx="8747840" cy="51435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p45"/>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a:t>Structural Patterns Providing Clues</a:t>
            </a:r>
            <a:endParaRPr sz="2800"/>
          </a:p>
        </p:txBody>
      </p:sp>
      <p:sp>
        <p:nvSpPr>
          <p:cNvPr id="293" name="Google Shape;293;p45"/>
          <p:cNvSpPr txBox="1">
            <a:spLocks noGrp="1"/>
          </p:cNvSpPr>
          <p:nvPr>
            <p:ph type="body" idx="1"/>
          </p:nvPr>
        </p:nvSpPr>
        <p:spPr>
          <a:xfrm>
            <a:off x="5490631" y="1371275"/>
            <a:ext cx="3231300" cy="300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dk1"/>
                </a:solidFill>
              </a:rPr>
              <a:t>Vestigial structures</a:t>
            </a:r>
            <a:r>
              <a:rPr lang="en"/>
              <a:t> are remnants of organs or structures that had a function in an early ancestor. </a:t>
            </a:r>
            <a:endParaRPr/>
          </a:p>
          <a:p>
            <a:pPr marL="0" lvl="0" indent="0" algn="l" rtl="0">
              <a:spcBef>
                <a:spcPts val="1600"/>
              </a:spcBef>
              <a:spcAft>
                <a:spcPts val="1600"/>
              </a:spcAft>
              <a:buNone/>
            </a:pPr>
            <a:r>
              <a:rPr lang="en"/>
              <a:t>E.g. snakes and whales have tiny pelvic bones, even though neither organisms walk!</a:t>
            </a:r>
            <a:endParaRPr/>
          </a:p>
        </p:txBody>
      </p:sp>
      <p:pic>
        <p:nvPicPr>
          <p:cNvPr id="294" name="Google Shape;294;p45"/>
          <p:cNvPicPr preferRelativeResize="0"/>
          <p:nvPr/>
        </p:nvPicPr>
        <p:blipFill>
          <a:blip r:embed="rId3">
            <a:alphaModFix/>
          </a:blip>
          <a:stretch>
            <a:fillRect/>
          </a:stretch>
        </p:blipFill>
        <p:spPr>
          <a:xfrm>
            <a:off x="795350" y="1371275"/>
            <a:ext cx="3948199" cy="32541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Google Shape;299;p46"/>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a:t>Structural Patterns Providing Clues</a:t>
            </a:r>
            <a:endParaRPr sz="2800"/>
          </a:p>
        </p:txBody>
      </p:sp>
      <p:sp>
        <p:nvSpPr>
          <p:cNvPr id="300" name="Google Shape;300;p46"/>
          <p:cNvSpPr txBox="1">
            <a:spLocks noGrp="1"/>
          </p:cNvSpPr>
          <p:nvPr>
            <p:ph type="body" idx="1"/>
          </p:nvPr>
        </p:nvSpPr>
        <p:spPr>
          <a:xfrm>
            <a:off x="4735431" y="1211350"/>
            <a:ext cx="3231300" cy="3002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In humans, the appendix is considered a vestigial structure. It’s believed that the appendix is a remnant of an organ that helped digest certain plants by human ancestors.</a:t>
            </a:r>
            <a:endParaRPr/>
          </a:p>
        </p:txBody>
      </p:sp>
      <p:grpSp>
        <p:nvGrpSpPr>
          <p:cNvPr id="301" name="Google Shape;301;p46"/>
          <p:cNvGrpSpPr/>
          <p:nvPr/>
        </p:nvGrpSpPr>
        <p:grpSpPr>
          <a:xfrm>
            <a:off x="478950" y="1167764"/>
            <a:ext cx="3409425" cy="3409425"/>
            <a:chOff x="478950" y="1167764"/>
            <a:chExt cx="3409425" cy="3409425"/>
          </a:xfrm>
        </p:grpSpPr>
        <p:pic>
          <p:nvPicPr>
            <p:cNvPr id="302" name="Google Shape;302;p46"/>
            <p:cNvPicPr preferRelativeResize="0"/>
            <p:nvPr/>
          </p:nvPicPr>
          <p:blipFill>
            <a:blip r:embed="rId3">
              <a:alphaModFix/>
            </a:blip>
            <a:stretch>
              <a:fillRect/>
            </a:stretch>
          </p:blipFill>
          <p:spPr>
            <a:xfrm>
              <a:off x="478950" y="1167764"/>
              <a:ext cx="3409425" cy="3409425"/>
            </a:xfrm>
            <a:prstGeom prst="rect">
              <a:avLst/>
            </a:prstGeom>
            <a:noFill/>
            <a:ln>
              <a:noFill/>
            </a:ln>
          </p:spPr>
        </p:pic>
        <p:pic>
          <p:nvPicPr>
            <p:cNvPr id="303" name="Google Shape;303;p46"/>
            <p:cNvPicPr preferRelativeResize="0"/>
            <p:nvPr/>
          </p:nvPicPr>
          <p:blipFill rotWithShape="1">
            <a:blip r:embed="rId4">
              <a:alphaModFix/>
            </a:blip>
            <a:srcRect l="10628" t="20813" r="10761" b="14449"/>
            <a:stretch/>
          </p:blipFill>
          <p:spPr>
            <a:xfrm>
              <a:off x="1247250" y="4289900"/>
              <a:ext cx="312475" cy="112625"/>
            </a:xfrm>
            <a:prstGeom prst="rect">
              <a:avLst/>
            </a:prstGeom>
            <a:noFill/>
            <a:ln>
              <a:noFill/>
            </a:ln>
          </p:spPr>
        </p:pic>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D9D9D9"/>
        </a:solidFill>
        <a:effectLst/>
      </p:bgPr>
    </p:bg>
    <p:spTree>
      <p:nvGrpSpPr>
        <p:cNvPr id="1" name="Shape 307"/>
        <p:cNvGrpSpPr/>
        <p:nvPr/>
      </p:nvGrpSpPr>
      <p:grpSpPr>
        <a:xfrm>
          <a:off x="0" y="0"/>
          <a:ext cx="0" cy="0"/>
          <a:chOff x="0" y="0"/>
          <a:chExt cx="0" cy="0"/>
        </a:xfrm>
      </p:grpSpPr>
      <p:sp>
        <p:nvSpPr>
          <p:cNvPr id="308" name="Google Shape;308;p47"/>
          <p:cNvSpPr txBox="1">
            <a:spLocks noGrp="1"/>
          </p:cNvSpPr>
          <p:nvPr>
            <p:ph type="title"/>
          </p:nvPr>
        </p:nvSpPr>
        <p:spPr>
          <a:xfrm>
            <a:off x="2097875" y="575950"/>
            <a:ext cx="6786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10.3 Theory of Natural Selection</a:t>
            </a:r>
            <a:endParaRPr/>
          </a:p>
        </p:txBody>
      </p:sp>
      <p:sp>
        <p:nvSpPr>
          <p:cNvPr id="309" name="Google Shape;309;p47"/>
          <p:cNvSpPr txBox="1">
            <a:spLocks noGrp="1"/>
          </p:cNvSpPr>
          <p:nvPr>
            <p:ph type="body" idx="1"/>
          </p:nvPr>
        </p:nvSpPr>
        <p:spPr>
          <a:xfrm>
            <a:off x="653250" y="1344400"/>
            <a:ext cx="7690200" cy="3314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600"/>
              <a:t>After this section you will be able to……</a:t>
            </a:r>
            <a:endParaRPr sz="2600"/>
          </a:p>
          <a:p>
            <a:pPr marL="457200" lvl="0" indent="-381000" algn="l" rtl="0">
              <a:spcBef>
                <a:spcPts val="1600"/>
              </a:spcBef>
              <a:spcAft>
                <a:spcPts val="0"/>
              </a:spcAft>
              <a:buClr>
                <a:schemeClr val="dk1"/>
              </a:buClr>
              <a:buSzPts val="2400"/>
              <a:buAutoNum type="arabicParenR"/>
            </a:pPr>
            <a:r>
              <a:rPr lang="en" sz="2400">
                <a:solidFill>
                  <a:schemeClr val="dk1"/>
                </a:solidFill>
              </a:rPr>
              <a:t>Compare and contrast artificial and natural selection</a:t>
            </a:r>
            <a:endParaRPr sz="2400">
              <a:solidFill>
                <a:schemeClr val="dk1"/>
              </a:solidFill>
            </a:endParaRPr>
          </a:p>
          <a:p>
            <a:pPr marL="457200" lvl="0" indent="-381000" algn="l" rtl="0">
              <a:spcBef>
                <a:spcPts val="0"/>
              </a:spcBef>
              <a:spcAft>
                <a:spcPts val="0"/>
              </a:spcAft>
              <a:buClr>
                <a:schemeClr val="dk1"/>
              </a:buClr>
              <a:buSzPts val="2400"/>
              <a:buAutoNum type="arabicParenR"/>
            </a:pPr>
            <a:r>
              <a:rPr lang="en" sz="2400">
                <a:solidFill>
                  <a:schemeClr val="dk1"/>
                </a:solidFill>
              </a:rPr>
              <a:t>Explain how evolution can occur</a:t>
            </a:r>
            <a:endParaRPr sz="2400">
              <a:solidFill>
                <a:schemeClr val="dk1"/>
              </a:solidFill>
            </a:endParaRPr>
          </a:p>
          <a:p>
            <a:pPr marL="457200" lvl="0" indent="-381000" algn="l" rtl="0">
              <a:spcBef>
                <a:spcPts val="0"/>
              </a:spcBef>
              <a:spcAft>
                <a:spcPts val="0"/>
              </a:spcAft>
              <a:buClr>
                <a:schemeClr val="dk1"/>
              </a:buClr>
              <a:buSzPts val="2400"/>
              <a:buAutoNum type="arabicParenR"/>
            </a:pPr>
            <a:r>
              <a:rPr lang="en" sz="2400">
                <a:solidFill>
                  <a:schemeClr val="dk1"/>
                </a:solidFill>
              </a:rPr>
              <a:t>Describe what adaptations are</a:t>
            </a:r>
            <a:endParaRPr sz="2400">
              <a:solidFill>
                <a:schemeClr val="dk1"/>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Google Shape;314;p48"/>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Key Insights</a:t>
            </a:r>
            <a:endParaRPr/>
          </a:p>
        </p:txBody>
      </p:sp>
      <p:sp>
        <p:nvSpPr>
          <p:cNvPr id="315" name="Google Shape;315;p48"/>
          <p:cNvSpPr txBox="1">
            <a:spLocks noGrp="1"/>
          </p:cNvSpPr>
          <p:nvPr>
            <p:ph type="body" idx="1"/>
          </p:nvPr>
        </p:nvSpPr>
        <p:spPr>
          <a:xfrm>
            <a:off x="4592550" y="1211350"/>
            <a:ext cx="4394100" cy="331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b="1">
                <a:solidFill>
                  <a:schemeClr val="dk1"/>
                </a:solidFill>
              </a:rPr>
              <a:t>Artificial Selection</a:t>
            </a:r>
            <a:r>
              <a:rPr lang="en" sz="1600"/>
              <a:t> is when humans select individuals with desired traits in an organism and breed them to produce more individuals with those same traits</a:t>
            </a:r>
            <a:endParaRPr sz="1600"/>
          </a:p>
          <a:p>
            <a:pPr marL="0" lvl="0" indent="0" algn="l" rtl="0">
              <a:spcBef>
                <a:spcPts val="1600"/>
              </a:spcBef>
              <a:spcAft>
                <a:spcPts val="0"/>
              </a:spcAft>
              <a:buNone/>
            </a:pPr>
            <a:r>
              <a:rPr lang="en" sz="1600" b="1">
                <a:solidFill>
                  <a:schemeClr val="dk1"/>
                </a:solidFill>
              </a:rPr>
              <a:t>Heritability</a:t>
            </a:r>
            <a:r>
              <a:rPr lang="en" sz="1600">
                <a:solidFill>
                  <a:schemeClr val="dk1"/>
                </a:solidFill>
              </a:rPr>
              <a:t> </a:t>
            </a:r>
            <a:r>
              <a:rPr lang="en" sz="1600"/>
              <a:t>is the ability of a trait to be passed down from one generation to the next. </a:t>
            </a:r>
            <a:endParaRPr sz="1600"/>
          </a:p>
          <a:p>
            <a:pPr marL="0" lvl="0" indent="0" algn="l" rtl="0">
              <a:spcBef>
                <a:spcPts val="1600"/>
              </a:spcBef>
              <a:spcAft>
                <a:spcPts val="1600"/>
              </a:spcAft>
              <a:buNone/>
            </a:pPr>
            <a:r>
              <a:rPr lang="en" sz="1600" b="1">
                <a:solidFill>
                  <a:schemeClr val="dk1"/>
                </a:solidFill>
              </a:rPr>
              <a:t>Natural Selection</a:t>
            </a:r>
            <a:r>
              <a:rPr lang="en" sz="1600"/>
              <a:t> is a process in which individuals that have inherited beneficial produce more offspring than do other individuals </a:t>
            </a:r>
            <a:endParaRPr sz="1600"/>
          </a:p>
        </p:txBody>
      </p:sp>
      <p:pic>
        <p:nvPicPr>
          <p:cNvPr id="316" name="Google Shape;316;p48"/>
          <p:cNvPicPr preferRelativeResize="0"/>
          <p:nvPr/>
        </p:nvPicPr>
        <p:blipFill>
          <a:blip r:embed="rId3">
            <a:alphaModFix/>
          </a:blip>
          <a:stretch>
            <a:fillRect/>
          </a:stretch>
        </p:blipFill>
        <p:spPr>
          <a:xfrm>
            <a:off x="304800" y="499375"/>
            <a:ext cx="2095450" cy="1896335"/>
          </a:xfrm>
          <a:prstGeom prst="rect">
            <a:avLst/>
          </a:prstGeom>
          <a:noFill/>
          <a:ln>
            <a:noFill/>
          </a:ln>
        </p:spPr>
      </p:pic>
      <p:pic>
        <p:nvPicPr>
          <p:cNvPr id="317" name="Google Shape;317;p48"/>
          <p:cNvPicPr preferRelativeResize="0"/>
          <p:nvPr/>
        </p:nvPicPr>
        <p:blipFill>
          <a:blip r:embed="rId4">
            <a:alphaModFix/>
          </a:blip>
          <a:stretch>
            <a:fillRect/>
          </a:stretch>
        </p:blipFill>
        <p:spPr>
          <a:xfrm>
            <a:off x="152400" y="2569600"/>
            <a:ext cx="4440150" cy="19564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Google Shape;322;p49"/>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Struggle for Survival</a:t>
            </a:r>
            <a:endParaRPr/>
          </a:p>
        </p:txBody>
      </p:sp>
      <p:sp>
        <p:nvSpPr>
          <p:cNvPr id="323" name="Google Shape;323;p49"/>
          <p:cNvSpPr txBox="1">
            <a:spLocks noGrp="1"/>
          </p:cNvSpPr>
          <p:nvPr>
            <p:ph type="body" idx="1"/>
          </p:nvPr>
        </p:nvSpPr>
        <p:spPr>
          <a:xfrm>
            <a:off x="2410112" y="1595776"/>
            <a:ext cx="6321600" cy="300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accent1"/>
                </a:solidFill>
              </a:rPr>
              <a:t>Thomas Malthus</a:t>
            </a:r>
            <a:r>
              <a:rPr lang="en"/>
              <a:t> proposed that resources such as food, water, and shelter limited human population growth. This led to Darwin reasoning that a similar struggle happens in nature. </a:t>
            </a:r>
            <a:endParaRPr/>
          </a:p>
          <a:p>
            <a:pPr marL="0" lvl="0" indent="0" algn="l" rtl="0">
              <a:spcBef>
                <a:spcPts val="1600"/>
              </a:spcBef>
              <a:spcAft>
                <a:spcPts val="1600"/>
              </a:spcAft>
              <a:buNone/>
            </a:pPr>
            <a:r>
              <a:rPr lang="en"/>
              <a:t>A </a:t>
            </a:r>
            <a:r>
              <a:rPr lang="en" b="1">
                <a:solidFill>
                  <a:schemeClr val="dk1"/>
                </a:solidFill>
              </a:rPr>
              <a:t>population</a:t>
            </a:r>
            <a:r>
              <a:rPr lang="en">
                <a:solidFill>
                  <a:schemeClr val="dk1"/>
                </a:solidFill>
              </a:rPr>
              <a:t> </a:t>
            </a:r>
            <a:r>
              <a:rPr lang="en"/>
              <a:t>is all the individuals of a species that live in an area and noticed individuals in those populations would match the environment they lived in.  Darwin proposed that it took many generations to show these adaptations in a process called “descent with modification.”</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Google Shape;328;p50"/>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Natural Selection</a:t>
            </a:r>
            <a:endParaRPr/>
          </a:p>
        </p:txBody>
      </p:sp>
      <p:sp>
        <p:nvSpPr>
          <p:cNvPr id="329" name="Google Shape;329;p50"/>
          <p:cNvSpPr txBox="1">
            <a:spLocks noGrp="1"/>
          </p:cNvSpPr>
          <p:nvPr>
            <p:ph type="body" idx="1"/>
          </p:nvPr>
        </p:nvSpPr>
        <p:spPr>
          <a:xfrm>
            <a:off x="347350" y="1147425"/>
            <a:ext cx="8374500" cy="313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a:t>Another scientist, </a:t>
            </a:r>
            <a:r>
              <a:rPr lang="en" sz="1600" b="1">
                <a:solidFill>
                  <a:schemeClr val="accent1"/>
                </a:solidFill>
              </a:rPr>
              <a:t>Alfred Wallace</a:t>
            </a:r>
            <a:r>
              <a:rPr lang="en" sz="1600"/>
              <a:t>, independently developed an explanation of how evolution occurs, which was very similar to Darwin’s. In the 1850’s the ideas of both scientists were presented to the scientific community.</a:t>
            </a:r>
            <a:endParaRPr sz="1600"/>
          </a:p>
          <a:p>
            <a:pPr marL="457200" lvl="0" indent="-330200" algn="l" rtl="0">
              <a:spcBef>
                <a:spcPts val="1600"/>
              </a:spcBef>
              <a:spcAft>
                <a:spcPts val="0"/>
              </a:spcAft>
              <a:buSzPts val="1600"/>
              <a:buChar char="●"/>
            </a:pPr>
            <a:r>
              <a:rPr lang="en" sz="1600" b="1">
                <a:solidFill>
                  <a:schemeClr val="dk1"/>
                </a:solidFill>
              </a:rPr>
              <a:t>Variation</a:t>
            </a:r>
            <a:r>
              <a:rPr lang="en" sz="1600">
                <a:solidFill>
                  <a:schemeClr val="dk1"/>
                </a:solidFill>
              </a:rPr>
              <a:t> </a:t>
            </a:r>
            <a:r>
              <a:rPr lang="en" sz="1600"/>
              <a:t>is when individuals of a species differ due to genetic variation</a:t>
            </a:r>
            <a:endParaRPr sz="1600"/>
          </a:p>
          <a:p>
            <a:pPr marL="457200" lvl="0" indent="-330200" algn="l" rtl="0">
              <a:spcBef>
                <a:spcPts val="0"/>
              </a:spcBef>
              <a:spcAft>
                <a:spcPts val="0"/>
              </a:spcAft>
              <a:buSzPts val="1600"/>
              <a:buChar char="●"/>
            </a:pPr>
            <a:r>
              <a:rPr lang="en" sz="1600" b="1">
                <a:solidFill>
                  <a:schemeClr val="dk1"/>
                </a:solidFill>
              </a:rPr>
              <a:t>Overproduction</a:t>
            </a:r>
            <a:r>
              <a:rPr lang="en" sz="1600">
                <a:solidFill>
                  <a:schemeClr val="dk1"/>
                </a:solidFill>
              </a:rPr>
              <a:t> </a:t>
            </a:r>
            <a:r>
              <a:rPr lang="en" sz="1600"/>
              <a:t>is when organisms have more offspring than can survive resulting in competition</a:t>
            </a:r>
            <a:endParaRPr sz="1600"/>
          </a:p>
          <a:p>
            <a:pPr marL="457200" lvl="0" indent="-330200" algn="l" rtl="0">
              <a:spcBef>
                <a:spcPts val="0"/>
              </a:spcBef>
              <a:spcAft>
                <a:spcPts val="0"/>
              </a:spcAft>
              <a:buSzPts val="1600"/>
              <a:buChar char="●"/>
            </a:pPr>
            <a:r>
              <a:rPr lang="en" sz="1600" b="1">
                <a:solidFill>
                  <a:schemeClr val="dk1"/>
                </a:solidFill>
              </a:rPr>
              <a:t>Adaptation</a:t>
            </a:r>
            <a:r>
              <a:rPr lang="en" sz="1600">
                <a:solidFill>
                  <a:schemeClr val="dk1"/>
                </a:solidFill>
              </a:rPr>
              <a:t> </a:t>
            </a:r>
            <a:r>
              <a:rPr lang="en" sz="1600"/>
              <a:t>is when some individuals have certain variations that allow them to survive better in their environment</a:t>
            </a:r>
            <a:endParaRPr sz="1600"/>
          </a:p>
          <a:p>
            <a:pPr marL="457200" lvl="0" indent="-330200" algn="l" rtl="0">
              <a:spcBef>
                <a:spcPts val="0"/>
              </a:spcBef>
              <a:spcAft>
                <a:spcPts val="0"/>
              </a:spcAft>
              <a:buSzPts val="1600"/>
              <a:buChar char="●"/>
            </a:pPr>
            <a:r>
              <a:rPr lang="en" sz="1600" b="1">
                <a:solidFill>
                  <a:schemeClr val="dk1"/>
                </a:solidFill>
              </a:rPr>
              <a:t>Descent with modification</a:t>
            </a:r>
            <a:r>
              <a:rPr lang="en" sz="1600"/>
              <a:t> is when beneficial adaptations are produced in more of the next generation with the same environmental conditions</a:t>
            </a:r>
            <a:endParaRPr sz="1600"/>
          </a:p>
        </p:txBody>
      </p:sp>
      <p:sp>
        <p:nvSpPr>
          <p:cNvPr id="330" name="Google Shape;330;p50"/>
          <p:cNvSpPr txBox="1"/>
          <p:nvPr/>
        </p:nvSpPr>
        <p:spPr>
          <a:xfrm>
            <a:off x="347350" y="4280925"/>
            <a:ext cx="7705200" cy="525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1800" b="1">
                <a:solidFill>
                  <a:schemeClr val="dk1"/>
                </a:solidFill>
                <a:latin typeface="Lato"/>
                <a:ea typeface="Lato"/>
                <a:cs typeface="Lato"/>
                <a:sym typeface="Lato"/>
              </a:rPr>
              <a:t>Fitness</a:t>
            </a:r>
            <a:r>
              <a:rPr lang="en" sz="1800">
                <a:solidFill>
                  <a:schemeClr val="dk1"/>
                </a:solidFill>
                <a:latin typeface="Lato"/>
                <a:ea typeface="Lato"/>
                <a:cs typeface="Lato"/>
                <a:sym typeface="Lato"/>
              </a:rPr>
              <a:t> </a:t>
            </a:r>
            <a:r>
              <a:rPr lang="en" sz="1800">
                <a:solidFill>
                  <a:schemeClr val="dk2"/>
                </a:solidFill>
                <a:latin typeface="Lato"/>
                <a:ea typeface="Lato"/>
                <a:cs typeface="Lato"/>
                <a:sym typeface="Lato"/>
              </a:rPr>
              <a:t>is a measure of the ability to survive and reproduce. </a:t>
            </a:r>
            <a:endParaRPr sz="1800">
              <a:solidFill>
                <a:schemeClr val="dk2"/>
              </a:solidFill>
              <a:latin typeface="Lato"/>
              <a:ea typeface="Lato"/>
              <a:cs typeface="Lato"/>
              <a:sym typeface="Lato"/>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16"/>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Early Ideas About Evolution</a:t>
            </a:r>
            <a:endParaRPr/>
          </a:p>
        </p:txBody>
      </p:sp>
      <p:sp>
        <p:nvSpPr>
          <p:cNvPr id="88" name="Google Shape;88;p16"/>
          <p:cNvSpPr txBox="1">
            <a:spLocks noGrp="1"/>
          </p:cNvSpPr>
          <p:nvPr>
            <p:ph type="body" idx="1"/>
          </p:nvPr>
        </p:nvSpPr>
        <p:spPr>
          <a:xfrm>
            <a:off x="3898603" y="1428738"/>
            <a:ext cx="4873800" cy="300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There were theories of biological and geologic change before Darwin. </a:t>
            </a:r>
            <a:endParaRPr/>
          </a:p>
          <a:p>
            <a:pPr marL="0" lvl="0" indent="0" algn="l" rtl="0">
              <a:spcBef>
                <a:spcPts val="1600"/>
              </a:spcBef>
              <a:spcAft>
                <a:spcPts val="0"/>
              </a:spcAft>
              <a:buNone/>
            </a:pPr>
            <a:r>
              <a:rPr lang="en" b="1">
                <a:solidFill>
                  <a:schemeClr val="dk1"/>
                </a:solidFill>
              </a:rPr>
              <a:t>Evolution</a:t>
            </a:r>
            <a:r>
              <a:rPr lang="en">
                <a:solidFill>
                  <a:schemeClr val="dk1"/>
                </a:solidFill>
              </a:rPr>
              <a:t> </a:t>
            </a:r>
            <a:r>
              <a:rPr lang="en"/>
              <a:t>is the process of biological change by which descendants come to differ from their ancestors. </a:t>
            </a:r>
            <a:endParaRPr/>
          </a:p>
          <a:p>
            <a:pPr marL="0" lvl="0" indent="0" algn="l" rtl="0">
              <a:spcBef>
                <a:spcPts val="1600"/>
              </a:spcBef>
              <a:spcAft>
                <a:spcPts val="1600"/>
              </a:spcAft>
              <a:buNone/>
            </a:pPr>
            <a:r>
              <a:rPr lang="en"/>
              <a:t>Most of today’s understanding of evolution is based on Darwin’s work in the 1800’s, but he did not come up with the idea.</a:t>
            </a:r>
            <a:endParaRPr/>
          </a:p>
        </p:txBody>
      </p:sp>
      <p:pic>
        <p:nvPicPr>
          <p:cNvPr id="89" name="Google Shape;89;p16"/>
          <p:cNvPicPr preferRelativeResize="0"/>
          <p:nvPr/>
        </p:nvPicPr>
        <p:blipFill>
          <a:blip r:embed="rId3">
            <a:alphaModFix/>
          </a:blip>
          <a:stretch>
            <a:fillRect/>
          </a:stretch>
        </p:blipFill>
        <p:spPr>
          <a:xfrm>
            <a:off x="519800" y="1312725"/>
            <a:ext cx="2691056" cy="323442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grpSp>
        <p:nvGrpSpPr>
          <p:cNvPr id="335" name="Google Shape;335;p51"/>
          <p:cNvGrpSpPr/>
          <p:nvPr/>
        </p:nvGrpSpPr>
        <p:grpSpPr>
          <a:xfrm>
            <a:off x="645363" y="0"/>
            <a:ext cx="7853264" cy="5143500"/>
            <a:chOff x="645363" y="0"/>
            <a:chExt cx="7853264" cy="5143500"/>
          </a:xfrm>
        </p:grpSpPr>
        <p:pic>
          <p:nvPicPr>
            <p:cNvPr id="336" name="Google Shape;336;p51"/>
            <p:cNvPicPr preferRelativeResize="0"/>
            <p:nvPr/>
          </p:nvPicPr>
          <p:blipFill rotWithShape="1">
            <a:blip r:embed="rId3">
              <a:alphaModFix/>
            </a:blip>
            <a:srcRect b="4461"/>
            <a:stretch/>
          </p:blipFill>
          <p:spPr>
            <a:xfrm>
              <a:off x="645363" y="0"/>
              <a:ext cx="7853264" cy="5143500"/>
            </a:xfrm>
            <a:prstGeom prst="rect">
              <a:avLst/>
            </a:prstGeom>
            <a:noFill/>
            <a:ln>
              <a:noFill/>
            </a:ln>
          </p:spPr>
        </p:pic>
        <p:sp>
          <p:nvSpPr>
            <p:cNvPr id="337" name="Google Shape;337;p51"/>
            <p:cNvSpPr/>
            <p:nvPr/>
          </p:nvSpPr>
          <p:spPr>
            <a:xfrm>
              <a:off x="645375" y="4204500"/>
              <a:ext cx="4000500" cy="9390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Google Shape;342;p52"/>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Adaptations as a compromise</a:t>
            </a:r>
            <a:endParaRPr/>
          </a:p>
        </p:txBody>
      </p:sp>
      <p:pic>
        <p:nvPicPr>
          <p:cNvPr id="343" name="Google Shape;343;p52"/>
          <p:cNvPicPr preferRelativeResize="0"/>
          <p:nvPr/>
        </p:nvPicPr>
        <p:blipFill>
          <a:blip r:embed="rId3">
            <a:alphaModFix/>
          </a:blip>
          <a:stretch>
            <a:fillRect/>
          </a:stretch>
        </p:blipFill>
        <p:spPr>
          <a:xfrm>
            <a:off x="1041150" y="1385450"/>
            <a:ext cx="7061700" cy="30624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17"/>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Species</a:t>
            </a:r>
            <a:endParaRPr/>
          </a:p>
        </p:txBody>
      </p:sp>
      <p:sp>
        <p:nvSpPr>
          <p:cNvPr id="95" name="Google Shape;95;p17"/>
          <p:cNvSpPr txBox="1">
            <a:spLocks noGrp="1"/>
          </p:cNvSpPr>
          <p:nvPr>
            <p:ph type="body" idx="1"/>
          </p:nvPr>
        </p:nvSpPr>
        <p:spPr>
          <a:xfrm>
            <a:off x="3572025" y="1289625"/>
            <a:ext cx="5353500" cy="3389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 </a:t>
            </a:r>
            <a:r>
              <a:rPr lang="en" b="1">
                <a:solidFill>
                  <a:schemeClr val="dk1"/>
                </a:solidFill>
              </a:rPr>
              <a:t>species</a:t>
            </a:r>
            <a:r>
              <a:rPr lang="en">
                <a:solidFill>
                  <a:schemeClr val="dk1"/>
                </a:solidFill>
              </a:rPr>
              <a:t> </a:t>
            </a:r>
            <a:r>
              <a:rPr lang="en"/>
              <a:t>is a group of organisms that can reproduce and have </a:t>
            </a:r>
            <a:r>
              <a:rPr lang="en">
                <a:solidFill>
                  <a:schemeClr val="accent1"/>
                </a:solidFill>
              </a:rPr>
              <a:t>fertile</a:t>
            </a:r>
            <a:r>
              <a:rPr lang="en"/>
              <a:t> offspring. The system was created in the 1700’s by a botanist named Carolus Linnaeus. </a:t>
            </a:r>
            <a:endParaRPr/>
          </a:p>
          <a:p>
            <a:pPr marL="0" lvl="0" indent="0" algn="l" rtl="0">
              <a:spcBef>
                <a:spcPts val="1600"/>
              </a:spcBef>
              <a:spcAft>
                <a:spcPts val="0"/>
              </a:spcAft>
              <a:buNone/>
            </a:pPr>
            <a:r>
              <a:rPr lang="en"/>
              <a:t>Linnaeus grouped organisms by physical similarities. This system shows evolutionary relationships and is still in use today.</a:t>
            </a:r>
            <a:endParaRPr/>
          </a:p>
          <a:p>
            <a:pPr marL="0" lvl="0" indent="0" algn="l" rtl="0">
              <a:spcBef>
                <a:spcPts val="1600"/>
              </a:spcBef>
              <a:spcAft>
                <a:spcPts val="1600"/>
              </a:spcAft>
              <a:buNone/>
            </a:pPr>
            <a:r>
              <a:rPr lang="en"/>
              <a:t>During his time, it was believed that organisms on Earth did not change, but he proposed the opposite. </a:t>
            </a:r>
            <a:endParaRPr/>
          </a:p>
        </p:txBody>
      </p:sp>
      <p:pic>
        <p:nvPicPr>
          <p:cNvPr id="96" name="Google Shape;96;p17"/>
          <p:cNvPicPr preferRelativeResize="0"/>
          <p:nvPr/>
        </p:nvPicPr>
        <p:blipFill>
          <a:blip r:embed="rId3">
            <a:alphaModFix/>
          </a:blip>
          <a:stretch>
            <a:fillRect/>
          </a:stretch>
        </p:blipFill>
        <p:spPr>
          <a:xfrm>
            <a:off x="499375" y="1377688"/>
            <a:ext cx="2607125" cy="32132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18"/>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Mechanisms of Evolution</a:t>
            </a:r>
            <a:endParaRPr/>
          </a:p>
        </p:txBody>
      </p:sp>
      <p:sp>
        <p:nvSpPr>
          <p:cNvPr id="102" name="Google Shape;102;p18"/>
          <p:cNvSpPr txBox="1">
            <a:spLocks noGrp="1"/>
          </p:cNvSpPr>
          <p:nvPr>
            <p:ph type="body" idx="1"/>
          </p:nvPr>
        </p:nvSpPr>
        <p:spPr>
          <a:xfrm>
            <a:off x="215950" y="1381450"/>
            <a:ext cx="4938000" cy="319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There were many ideas from multiple scientists in the 1700’s that described how species could change. </a:t>
            </a:r>
            <a:endParaRPr/>
          </a:p>
          <a:p>
            <a:pPr marL="457200" lvl="0" indent="-342900" algn="l" rtl="0">
              <a:spcBef>
                <a:spcPts val="1600"/>
              </a:spcBef>
              <a:spcAft>
                <a:spcPts val="0"/>
              </a:spcAft>
              <a:buSzPts val="1800"/>
              <a:buChar char="-"/>
            </a:pPr>
            <a:r>
              <a:rPr lang="en"/>
              <a:t>They can change</a:t>
            </a:r>
            <a:endParaRPr/>
          </a:p>
          <a:p>
            <a:pPr marL="457200" lvl="0" indent="-342900" algn="l" rtl="0">
              <a:spcBef>
                <a:spcPts val="0"/>
              </a:spcBef>
              <a:spcAft>
                <a:spcPts val="0"/>
              </a:spcAft>
              <a:buSzPts val="1800"/>
              <a:buChar char="-"/>
            </a:pPr>
            <a:r>
              <a:rPr lang="en"/>
              <a:t>They can’t change</a:t>
            </a:r>
            <a:endParaRPr/>
          </a:p>
          <a:p>
            <a:pPr marL="457200" lvl="0" indent="-342900" algn="l" rtl="0">
              <a:spcBef>
                <a:spcPts val="0"/>
              </a:spcBef>
              <a:spcAft>
                <a:spcPts val="0"/>
              </a:spcAft>
              <a:buSzPts val="1800"/>
              <a:buChar char="-"/>
            </a:pPr>
            <a:r>
              <a:rPr lang="en"/>
              <a:t>Environment affects evolution</a:t>
            </a:r>
            <a:endParaRPr/>
          </a:p>
          <a:p>
            <a:pPr marL="457200" lvl="0" indent="-342900" algn="l" rtl="0">
              <a:spcBef>
                <a:spcPts val="0"/>
              </a:spcBef>
              <a:spcAft>
                <a:spcPts val="0"/>
              </a:spcAft>
              <a:buSzPts val="1800"/>
              <a:buChar char="-"/>
            </a:pPr>
            <a:r>
              <a:rPr lang="en"/>
              <a:t>Environment doesn’t affect evolution</a:t>
            </a:r>
            <a:endParaRPr/>
          </a:p>
          <a:p>
            <a:pPr marL="457200" lvl="0" indent="-342900" algn="l" rtl="0">
              <a:spcBef>
                <a:spcPts val="0"/>
              </a:spcBef>
              <a:spcAft>
                <a:spcPts val="0"/>
              </a:spcAft>
              <a:buSzPts val="1800"/>
              <a:buChar char="-"/>
            </a:pPr>
            <a:r>
              <a:rPr lang="en"/>
              <a:t>The Earth is 6000 years old</a:t>
            </a:r>
            <a:endParaRPr/>
          </a:p>
          <a:p>
            <a:pPr marL="457200" lvl="0" indent="-342900" algn="l" rtl="0">
              <a:spcBef>
                <a:spcPts val="0"/>
              </a:spcBef>
              <a:spcAft>
                <a:spcPts val="0"/>
              </a:spcAft>
              <a:buSzPts val="1800"/>
              <a:buChar char="-"/>
            </a:pPr>
            <a:r>
              <a:rPr lang="en"/>
              <a:t>The Earth is older than 6000 years</a:t>
            </a:r>
            <a:endParaRPr/>
          </a:p>
        </p:txBody>
      </p:sp>
      <p:pic>
        <p:nvPicPr>
          <p:cNvPr id="103" name="Google Shape;103;p18"/>
          <p:cNvPicPr preferRelativeResize="0"/>
          <p:nvPr/>
        </p:nvPicPr>
        <p:blipFill>
          <a:blip r:embed="rId3">
            <a:alphaModFix/>
          </a:blip>
          <a:stretch>
            <a:fillRect/>
          </a:stretch>
        </p:blipFill>
        <p:spPr>
          <a:xfrm>
            <a:off x="5500825" y="1211350"/>
            <a:ext cx="2964026" cy="34373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19"/>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Theories of Geological Change</a:t>
            </a:r>
            <a:endParaRPr/>
          </a:p>
        </p:txBody>
      </p:sp>
      <p:sp>
        <p:nvSpPr>
          <p:cNvPr id="109" name="Google Shape;109;p19"/>
          <p:cNvSpPr txBox="1">
            <a:spLocks noGrp="1"/>
          </p:cNvSpPr>
          <p:nvPr>
            <p:ph type="body" idx="1"/>
          </p:nvPr>
        </p:nvSpPr>
        <p:spPr>
          <a:xfrm>
            <a:off x="215953" y="1422275"/>
            <a:ext cx="4550100" cy="300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Some scientists concluded that species do go extinct once they started studying fossils. </a:t>
            </a:r>
            <a:r>
              <a:rPr lang="en" b="1">
                <a:solidFill>
                  <a:schemeClr val="dk1"/>
                </a:solidFill>
              </a:rPr>
              <a:t>Fossils</a:t>
            </a:r>
            <a:r>
              <a:rPr lang="en">
                <a:solidFill>
                  <a:schemeClr val="dk1"/>
                </a:solidFill>
              </a:rPr>
              <a:t> </a:t>
            </a:r>
            <a:r>
              <a:rPr lang="en"/>
              <a:t>are traces of organisms that existed in the past. </a:t>
            </a:r>
            <a:endParaRPr/>
          </a:p>
          <a:p>
            <a:pPr marL="0" lvl="0" indent="0" algn="l" rtl="0">
              <a:spcBef>
                <a:spcPts val="1600"/>
              </a:spcBef>
              <a:spcAft>
                <a:spcPts val="1600"/>
              </a:spcAft>
              <a:buNone/>
            </a:pPr>
            <a:r>
              <a:rPr lang="en"/>
              <a:t>The location of fossils in different rock layers provide clues about Earth’s past, but different ideas came from different geologists.</a:t>
            </a:r>
            <a:endParaRPr/>
          </a:p>
        </p:txBody>
      </p:sp>
      <p:pic>
        <p:nvPicPr>
          <p:cNvPr id="110" name="Google Shape;110;p19"/>
          <p:cNvPicPr preferRelativeResize="0"/>
          <p:nvPr/>
        </p:nvPicPr>
        <p:blipFill>
          <a:blip r:embed="rId3">
            <a:alphaModFix/>
          </a:blip>
          <a:stretch>
            <a:fillRect/>
          </a:stretch>
        </p:blipFill>
        <p:spPr>
          <a:xfrm>
            <a:off x="5204875" y="1343088"/>
            <a:ext cx="3613222" cy="3160772"/>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20"/>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Theories of Geological Change</a:t>
            </a:r>
            <a:endParaRPr/>
          </a:p>
        </p:txBody>
      </p:sp>
      <p:sp>
        <p:nvSpPr>
          <p:cNvPr id="116" name="Google Shape;116;p20"/>
          <p:cNvSpPr txBox="1">
            <a:spLocks noGrp="1"/>
          </p:cNvSpPr>
          <p:nvPr>
            <p:ph type="body" idx="1"/>
          </p:nvPr>
        </p:nvSpPr>
        <p:spPr>
          <a:xfrm>
            <a:off x="256775" y="1565850"/>
            <a:ext cx="3264300" cy="20118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b="1">
                <a:solidFill>
                  <a:schemeClr val="dk1"/>
                </a:solidFill>
              </a:rPr>
              <a:t>Catastrophism</a:t>
            </a:r>
            <a:r>
              <a:rPr lang="en">
                <a:solidFill>
                  <a:schemeClr val="dk1"/>
                </a:solidFill>
              </a:rPr>
              <a:t> </a:t>
            </a:r>
            <a:r>
              <a:rPr lang="en"/>
              <a:t>is the idea that past natural disasters, such as floods and volcanic eruptions, shaped landforms and caused species to become extinct in the process.</a:t>
            </a:r>
            <a:endParaRPr/>
          </a:p>
        </p:txBody>
      </p:sp>
      <p:pic>
        <p:nvPicPr>
          <p:cNvPr id="117" name="Google Shape;117;p20"/>
          <p:cNvPicPr preferRelativeResize="0"/>
          <p:nvPr/>
        </p:nvPicPr>
        <p:blipFill>
          <a:blip r:embed="rId3">
            <a:alphaModFix/>
          </a:blip>
          <a:stretch>
            <a:fillRect/>
          </a:stretch>
        </p:blipFill>
        <p:spPr>
          <a:xfrm>
            <a:off x="3623025" y="3076550"/>
            <a:ext cx="2061500" cy="1546125"/>
          </a:xfrm>
          <a:prstGeom prst="rect">
            <a:avLst/>
          </a:prstGeom>
          <a:noFill/>
          <a:ln>
            <a:noFill/>
          </a:ln>
        </p:spPr>
      </p:pic>
      <p:pic>
        <p:nvPicPr>
          <p:cNvPr id="118" name="Google Shape;118;p20"/>
          <p:cNvPicPr preferRelativeResize="0"/>
          <p:nvPr/>
        </p:nvPicPr>
        <p:blipFill rotWithShape="1">
          <a:blip r:embed="rId4">
            <a:alphaModFix/>
          </a:blip>
          <a:srcRect l="32290"/>
          <a:stretch/>
        </p:blipFill>
        <p:spPr>
          <a:xfrm>
            <a:off x="6302397" y="3076549"/>
            <a:ext cx="1899854" cy="1546125"/>
          </a:xfrm>
          <a:prstGeom prst="rect">
            <a:avLst/>
          </a:prstGeom>
          <a:noFill/>
          <a:ln>
            <a:noFill/>
          </a:ln>
        </p:spPr>
      </p:pic>
      <p:pic>
        <p:nvPicPr>
          <p:cNvPr id="119" name="Google Shape;119;p20"/>
          <p:cNvPicPr preferRelativeResize="0"/>
          <p:nvPr/>
        </p:nvPicPr>
        <p:blipFill>
          <a:blip r:embed="rId5">
            <a:alphaModFix/>
          </a:blip>
          <a:stretch>
            <a:fillRect/>
          </a:stretch>
        </p:blipFill>
        <p:spPr>
          <a:xfrm>
            <a:off x="4276200" y="1211352"/>
            <a:ext cx="3342837" cy="17994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21"/>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Theories of Geological Change</a:t>
            </a:r>
            <a:endParaRPr/>
          </a:p>
        </p:txBody>
      </p:sp>
      <p:sp>
        <p:nvSpPr>
          <p:cNvPr id="125" name="Google Shape;125;p21"/>
          <p:cNvSpPr txBox="1">
            <a:spLocks noGrp="1"/>
          </p:cNvSpPr>
          <p:nvPr>
            <p:ph type="body" idx="1"/>
          </p:nvPr>
        </p:nvSpPr>
        <p:spPr>
          <a:xfrm>
            <a:off x="471075" y="3984525"/>
            <a:ext cx="8060700" cy="743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b="1">
                <a:solidFill>
                  <a:schemeClr val="dk1"/>
                </a:solidFill>
              </a:rPr>
              <a:t>Gradualism </a:t>
            </a:r>
            <a:r>
              <a:rPr lang="en"/>
              <a:t>is the idea that landforms were shaped by very slow changes over a long period of time, and not by natural disasters.</a:t>
            </a:r>
            <a:endParaRPr/>
          </a:p>
        </p:txBody>
      </p:sp>
      <p:pic>
        <p:nvPicPr>
          <p:cNvPr id="126" name="Google Shape;126;p21"/>
          <p:cNvPicPr preferRelativeResize="0"/>
          <p:nvPr/>
        </p:nvPicPr>
        <p:blipFill>
          <a:blip r:embed="rId3">
            <a:alphaModFix/>
          </a:blip>
          <a:stretch>
            <a:fillRect/>
          </a:stretch>
        </p:blipFill>
        <p:spPr>
          <a:xfrm>
            <a:off x="511893" y="1421399"/>
            <a:ext cx="3850699" cy="2563125"/>
          </a:xfrm>
          <a:prstGeom prst="rect">
            <a:avLst/>
          </a:prstGeom>
          <a:noFill/>
          <a:ln>
            <a:noFill/>
          </a:ln>
        </p:spPr>
      </p:pic>
      <p:pic>
        <p:nvPicPr>
          <p:cNvPr id="127" name="Google Shape;127;p21"/>
          <p:cNvPicPr preferRelativeResize="0"/>
          <p:nvPr/>
        </p:nvPicPr>
        <p:blipFill>
          <a:blip r:embed="rId4">
            <a:alphaModFix/>
          </a:blip>
          <a:stretch>
            <a:fillRect/>
          </a:stretch>
        </p:blipFill>
        <p:spPr>
          <a:xfrm>
            <a:off x="5050771" y="1421400"/>
            <a:ext cx="3837530" cy="25631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22"/>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Theories of Geological Change</a:t>
            </a:r>
            <a:endParaRPr/>
          </a:p>
        </p:txBody>
      </p:sp>
      <p:sp>
        <p:nvSpPr>
          <p:cNvPr id="133" name="Google Shape;133;p22"/>
          <p:cNvSpPr txBox="1">
            <a:spLocks noGrp="1"/>
          </p:cNvSpPr>
          <p:nvPr>
            <p:ph type="body" idx="1"/>
          </p:nvPr>
        </p:nvSpPr>
        <p:spPr>
          <a:xfrm>
            <a:off x="4643575" y="1369775"/>
            <a:ext cx="4031100" cy="3033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b="1">
                <a:solidFill>
                  <a:schemeClr val="dk1"/>
                </a:solidFill>
              </a:rPr>
              <a:t>Uniformitarianism </a:t>
            </a:r>
            <a:r>
              <a:rPr lang="en"/>
              <a:t>is the idea that the same processes that shaped landforms in the past also shape landforms today. In other words, the geologic processes that shape Earth are uniform, or the same, through time. Uniformitarianism became the favored theory of geologic change and played an important role in the development of Darwin’s theory.</a:t>
            </a:r>
            <a:endParaRPr/>
          </a:p>
        </p:txBody>
      </p:sp>
      <p:pic>
        <p:nvPicPr>
          <p:cNvPr id="134" name="Google Shape;134;p22"/>
          <p:cNvPicPr preferRelativeResize="0"/>
          <p:nvPr/>
        </p:nvPicPr>
        <p:blipFill>
          <a:blip r:embed="rId3">
            <a:alphaModFix/>
          </a:blip>
          <a:stretch>
            <a:fillRect/>
          </a:stretch>
        </p:blipFill>
        <p:spPr>
          <a:xfrm>
            <a:off x="222825" y="1506425"/>
            <a:ext cx="4140900" cy="2760600"/>
          </a:xfrm>
          <a:prstGeom prst="rect">
            <a:avLst/>
          </a:prstGeom>
          <a:noFill/>
          <a:ln>
            <a:noFill/>
          </a:ln>
        </p:spPr>
      </p:pic>
    </p:spTree>
  </p:cSld>
  <p:clrMapOvr>
    <a:masterClrMapping/>
  </p:clrMapOvr>
</p:sld>
</file>

<file path=ppt/theme/theme1.xml><?xml version="1.0" encoding="utf-8"?>
<a:theme xmlns:a="http://schemas.openxmlformats.org/drawingml/2006/main" name="Swiss">
  <a:themeElements>
    <a:clrScheme name="Swiss">
      <a:dk1>
        <a:srgbClr val="F46524"/>
      </a:dk1>
      <a:lt1>
        <a:srgbClr val="FFFFFF"/>
      </a:lt1>
      <a:dk2>
        <a:srgbClr val="000000"/>
      </a:dk2>
      <a:lt2>
        <a:srgbClr val="757575"/>
      </a:lt2>
      <a:accent1>
        <a:srgbClr val="01579B"/>
      </a:accent1>
      <a:accent2>
        <a:srgbClr val="27C7BD"/>
      </a:accent2>
      <a:accent3>
        <a:srgbClr val="0099E8"/>
      </a:accent3>
      <a:accent4>
        <a:srgbClr val="51B9A3"/>
      </a:accent4>
      <a:accent5>
        <a:srgbClr val="FB8C00"/>
      </a:accent5>
      <a:accent6>
        <a:srgbClr val="FFAE88"/>
      </a:accent6>
      <a:hlink>
        <a:srgbClr val="0277BD"/>
      </a:hlink>
      <a:folHlink>
        <a:srgbClr val="0277B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1330</Words>
  <Application>Microsoft Office PowerPoint</Application>
  <PresentationFormat>On-screen Show (16:9)</PresentationFormat>
  <Paragraphs>95</Paragraphs>
  <Slides>31</Slides>
  <Notes>31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31</vt:i4>
      </vt:variant>
    </vt:vector>
  </HeadingPairs>
  <TitlesOfParts>
    <vt:vector size="37" baseType="lpstr">
      <vt:lpstr>Helvetica Neue</vt:lpstr>
      <vt:lpstr>Merriweather Sans</vt:lpstr>
      <vt:lpstr>Raleway</vt:lpstr>
      <vt:lpstr>Arial</vt:lpstr>
      <vt:lpstr>Lato</vt:lpstr>
      <vt:lpstr>Swiss</vt:lpstr>
      <vt:lpstr>Evidence of Evolution</vt:lpstr>
      <vt:lpstr>10.1 Early Ideas About Evolution</vt:lpstr>
      <vt:lpstr>Early Ideas About Evolution</vt:lpstr>
      <vt:lpstr>Species</vt:lpstr>
      <vt:lpstr>Mechanisms of Evolution</vt:lpstr>
      <vt:lpstr>Theories of Geological Change</vt:lpstr>
      <vt:lpstr>Theories of Geological Change</vt:lpstr>
      <vt:lpstr>Theories of Geological Change</vt:lpstr>
      <vt:lpstr>Theories of Geological Change</vt:lpstr>
      <vt:lpstr>PowerPoint Presentation</vt:lpstr>
      <vt:lpstr>10.2 Darwin’s Observations</vt:lpstr>
      <vt:lpstr>Species Observations</vt:lpstr>
      <vt:lpstr>Species Observations</vt:lpstr>
      <vt:lpstr>PowerPoint Presentation</vt:lpstr>
      <vt:lpstr>Fossil and Geological Evidence</vt:lpstr>
      <vt:lpstr>10.4 Evidence of Evolution</vt:lpstr>
      <vt:lpstr>Non-Darwin Sources</vt:lpstr>
      <vt:lpstr>Fossils</vt:lpstr>
      <vt:lpstr>Geography</vt:lpstr>
      <vt:lpstr>Developmental Similarities</vt:lpstr>
      <vt:lpstr>Anatomy</vt:lpstr>
      <vt:lpstr>Anatomy</vt:lpstr>
      <vt:lpstr>PowerPoint Presentation</vt:lpstr>
      <vt:lpstr>Structural Patterns Providing Clues</vt:lpstr>
      <vt:lpstr>Structural Patterns Providing Clues</vt:lpstr>
      <vt:lpstr>10.3 Theory of Natural Selection</vt:lpstr>
      <vt:lpstr>Key Insights</vt:lpstr>
      <vt:lpstr>Struggle for Survival</vt:lpstr>
      <vt:lpstr>Natural Selection</vt:lpstr>
      <vt:lpstr>PowerPoint Presentation</vt:lpstr>
      <vt:lpstr>Adaptations as a compromise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Evidence of Evolution</dc:title>
  <cp:lastModifiedBy>e141642</cp:lastModifiedBy>
  <cp:revision>1</cp:revision>
  <dcterms:modified xsi:type="dcterms:W3CDTF">2019-02-12T14:34:22Z</dcterms:modified>
</cp:coreProperties>
</file>